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Default Extension="xlsx" ContentType="application/vnd.openxmlformats-officedocument.spreadsheetml.sheet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charts/chart1.xml" ContentType="application/vnd.openxmlformats-officedocument.drawingml.chart+xml"/>
  <Override PartName="/ppt/diagrams/colors1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302" r:id="rId3"/>
    <p:sldId id="303" r:id="rId4"/>
    <p:sldId id="306" r:id="rId5"/>
    <p:sldId id="323" r:id="rId6"/>
    <p:sldId id="307" r:id="rId7"/>
    <p:sldId id="308" r:id="rId8"/>
    <p:sldId id="322" r:id="rId9"/>
    <p:sldId id="283" r:id="rId10"/>
    <p:sldId id="261" r:id="rId11"/>
    <p:sldId id="260" r:id="rId12"/>
    <p:sldId id="272" r:id="rId13"/>
    <p:sldId id="273" r:id="rId14"/>
    <p:sldId id="274" r:id="rId15"/>
    <p:sldId id="278" r:id="rId16"/>
    <p:sldId id="317" r:id="rId17"/>
    <p:sldId id="318" r:id="rId18"/>
    <p:sldId id="319" r:id="rId19"/>
    <p:sldId id="320" r:id="rId20"/>
    <p:sldId id="321" r:id="rId21"/>
    <p:sldId id="259" r:id="rId22"/>
    <p:sldId id="276" r:id="rId23"/>
    <p:sldId id="277" r:id="rId24"/>
    <p:sldId id="279" r:id="rId25"/>
    <p:sldId id="280" r:id="rId26"/>
    <p:sldId id="287" r:id="rId27"/>
    <p:sldId id="296" r:id="rId28"/>
    <p:sldId id="297" r:id="rId29"/>
    <p:sldId id="298" r:id="rId30"/>
    <p:sldId id="299" r:id="rId31"/>
    <p:sldId id="300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25" r:id="rId40"/>
    <p:sldId id="284" r:id="rId41"/>
    <p:sldId id="326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00B888"/>
    <a:srgbClr val="008080"/>
    <a:srgbClr val="B22E14"/>
    <a:srgbClr val="6AAD1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27" autoAdjust="0"/>
  </p:normalViewPr>
  <p:slideViewPr>
    <p:cSldViewPr>
      <p:cViewPr varScale="1">
        <p:scale>
          <a:sx n="99" d="100"/>
          <a:sy n="99" d="100"/>
        </p:scale>
        <p:origin x="-197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11111111111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5"/>
  <c:chart>
    <c:title>
      <c:tx>
        <c:rich>
          <a:bodyPr/>
          <a:lstStyle/>
          <a:p>
            <a:pPr>
              <a:defRPr/>
            </a:pPr>
            <a:r>
              <a:rPr lang="ru-RU"/>
              <a:t>Динамика количества участников массовых мероприятий</a:t>
            </a:r>
          </a:p>
        </c:rich>
      </c:tx>
      <c:layout>
        <c:manualLayout>
          <c:xMode val="edge"/>
          <c:yMode val="edge"/>
          <c:x val="0.13015323536211171"/>
          <c:y val="0"/>
        </c:manualLayout>
      </c:layout>
    </c:title>
    <c:view3D>
      <c:perspective val="30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Лист1!$A$2:$A$7</c:f>
              <c:strCache>
                <c:ptCount val="6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  <c:pt idx="4">
                  <c:v>2022-2023</c:v>
                </c:pt>
                <c:pt idx="5">
                  <c:v>2023-2024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4200</c:v>
                </c:pt>
                <c:pt idx="1">
                  <c:v>2300</c:v>
                </c:pt>
                <c:pt idx="2">
                  <c:v>5200</c:v>
                </c:pt>
                <c:pt idx="3">
                  <c:v>6650</c:v>
                </c:pt>
                <c:pt idx="4">
                  <c:v>7070</c:v>
                </c:pt>
                <c:pt idx="5">
                  <c:v>7300</c:v>
                </c:pt>
              </c:numCache>
            </c:numRef>
          </c:val>
          <c:bubble3D val="1"/>
        </c:ser>
        <c:shape val="cylinder"/>
        <c:axId val="188151680"/>
        <c:axId val="188153216"/>
        <c:axId val="0"/>
      </c:bar3DChart>
      <c:catAx>
        <c:axId val="188151680"/>
        <c:scaling>
          <c:orientation val="minMax"/>
        </c:scaling>
        <c:axPos val="l"/>
        <c:majorGridlines/>
        <c:tickLblPos val="nextTo"/>
        <c:crossAx val="188153216"/>
        <c:crosses val="autoZero"/>
        <c:auto val="1"/>
        <c:lblAlgn val="ctr"/>
        <c:lblOffset val="100"/>
      </c:catAx>
      <c:valAx>
        <c:axId val="188153216"/>
        <c:scaling>
          <c:orientation val="minMax"/>
        </c:scaling>
        <c:axPos val="b"/>
        <c:majorGridlines/>
        <c:numFmt formatCode="General" sourceLinked="1"/>
        <c:tickLblPos val="nextTo"/>
        <c:crossAx val="188151680"/>
        <c:crosses val="autoZero"/>
        <c:crossBetween val="between"/>
      </c:valAx>
    </c:plotArea>
    <c:plotVisOnly val="1"/>
  </c:chart>
  <c:externalData r:id="rId1"/>
</c:chartSpace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17AB1-FD08-4B2A-814F-64AB6A1AF900}" type="doc">
      <dgm:prSet loTypeId="urn:microsoft.com/office/officeart/2005/8/layout/process4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806C08A-B78B-4A35-824D-7B940A3D0DE4}">
      <dgm:prSet phldrT="[Текст]"/>
      <dgm:spPr/>
      <dgm:t>
        <a:bodyPr/>
        <a:lstStyle/>
        <a:p>
          <a:r>
            <a:rPr lang="ru-RU" b="1" dirty="0" smtClean="0"/>
            <a:t>АВТОГОРОДОК</a:t>
          </a:r>
          <a:endParaRPr lang="ru-RU" b="1" dirty="0"/>
        </a:p>
      </dgm:t>
    </dgm:pt>
    <dgm:pt modelId="{1A45A8C4-FAC9-42DC-B87F-CAF4DE60F3CD}" type="parTrans" cxnId="{B0096EE8-9BEC-44E5-B3FA-4ECB65936CC3}">
      <dgm:prSet/>
      <dgm:spPr/>
      <dgm:t>
        <a:bodyPr/>
        <a:lstStyle/>
        <a:p>
          <a:endParaRPr lang="ru-RU"/>
        </a:p>
      </dgm:t>
    </dgm:pt>
    <dgm:pt modelId="{3997AD7B-5071-4DED-BCBC-7E32483B384F}" type="sibTrans" cxnId="{B0096EE8-9BEC-44E5-B3FA-4ECB65936CC3}">
      <dgm:prSet/>
      <dgm:spPr/>
      <dgm:t>
        <a:bodyPr/>
        <a:lstStyle/>
        <a:p>
          <a:endParaRPr lang="ru-RU"/>
        </a:p>
      </dgm:t>
    </dgm:pt>
    <dgm:pt modelId="{2520472C-A52E-4A2B-A1CB-92F4E62E3554}">
      <dgm:prSet/>
      <dgm:spPr/>
      <dgm:t>
        <a:bodyPr/>
        <a:lstStyle/>
        <a:p>
          <a:r>
            <a:rPr lang="ru-RU" b="1" dirty="0" smtClean="0"/>
            <a:t>ПЕДАГОГИ	РОДИТЕЛИ	ОБРАЗОВАТЕЛЬНЫЕ</a:t>
          </a:r>
        </a:p>
        <a:p>
          <a:r>
            <a:rPr lang="ru-RU" b="1" dirty="0" smtClean="0"/>
            <a:t>				УЧРЕЖДЕНИЯ</a:t>
          </a:r>
          <a:endParaRPr lang="ru-RU" b="1" dirty="0"/>
        </a:p>
      </dgm:t>
    </dgm:pt>
    <dgm:pt modelId="{278B8594-B8CB-47A7-A348-C8ADA94A8775}" type="parTrans" cxnId="{038F7408-0AD9-4BF5-B60F-979948FC64AA}">
      <dgm:prSet/>
      <dgm:spPr/>
      <dgm:t>
        <a:bodyPr/>
        <a:lstStyle/>
        <a:p>
          <a:endParaRPr lang="ru-RU"/>
        </a:p>
      </dgm:t>
    </dgm:pt>
    <dgm:pt modelId="{AAAFA6AF-D03A-4F33-8615-507F949E2843}" type="sibTrans" cxnId="{038F7408-0AD9-4BF5-B60F-979948FC64AA}">
      <dgm:prSet/>
      <dgm:spPr/>
      <dgm:t>
        <a:bodyPr/>
        <a:lstStyle/>
        <a:p>
          <a:endParaRPr lang="ru-RU"/>
        </a:p>
      </dgm:t>
    </dgm:pt>
    <dgm:pt modelId="{3BD9A8B2-98C9-4C09-B4D0-2F4609823684}">
      <dgm:prSet/>
      <dgm:spPr/>
      <dgm:t>
        <a:bodyPr/>
        <a:lstStyle/>
        <a:p>
          <a:r>
            <a:rPr lang="ru-RU" b="1" dirty="0" smtClean="0"/>
            <a:t>ДЕТИ И ПОДРОСТКИ</a:t>
          </a:r>
          <a:endParaRPr lang="ru-RU" b="1" dirty="0"/>
        </a:p>
      </dgm:t>
    </dgm:pt>
    <dgm:pt modelId="{E90AB56F-577E-4D38-B362-05987D403706}" type="parTrans" cxnId="{194EAEC2-3A1D-4519-8479-8829AA039CB4}">
      <dgm:prSet/>
      <dgm:spPr/>
      <dgm:t>
        <a:bodyPr/>
        <a:lstStyle/>
        <a:p>
          <a:endParaRPr lang="ru-RU"/>
        </a:p>
      </dgm:t>
    </dgm:pt>
    <dgm:pt modelId="{E8CA0265-5F88-4197-BFA6-F810B8F7D1A6}" type="sibTrans" cxnId="{194EAEC2-3A1D-4519-8479-8829AA039CB4}">
      <dgm:prSet/>
      <dgm:spPr/>
      <dgm:t>
        <a:bodyPr/>
        <a:lstStyle/>
        <a:p>
          <a:endParaRPr lang="ru-RU"/>
        </a:p>
      </dgm:t>
    </dgm:pt>
    <dgm:pt modelId="{4DC1097B-9513-4078-BEC5-00B35120E735}" type="pres">
      <dgm:prSet presAssocID="{C4017AB1-FD08-4B2A-814F-64AB6A1AF90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9F3A19-AF50-4747-9287-523A4B4AB78E}" type="pres">
      <dgm:prSet presAssocID="{3BD9A8B2-98C9-4C09-B4D0-2F4609823684}" presName="boxAndChildren" presStyleCnt="0"/>
      <dgm:spPr/>
      <dgm:t>
        <a:bodyPr/>
        <a:lstStyle/>
        <a:p>
          <a:endParaRPr lang="ru-RU"/>
        </a:p>
      </dgm:t>
    </dgm:pt>
    <dgm:pt modelId="{65BDD05F-DDD5-475E-B2FD-5F33F2ED2F5E}" type="pres">
      <dgm:prSet presAssocID="{3BD9A8B2-98C9-4C09-B4D0-2F4609823684}" presName="parentTextBox" presStyleLbl="node1" presStyleIdx="0" presStyleCnt="3" custLinFactNeighborX="901" custLinFactNeighborY="57873"/>
      <dgm:spPr/>
      <dgm:t>
        <a:bodyPr/>
        <a:lstStyle/>
        <a:p>
          <a:endParaRPr lang="ru-RU"/>
        </a:p>
      </dgm:t>
    </dgm:pt>
    <dgm:pt modelId="{57794EF5-ED09-489F-B628-942612084BAF}" type="pres">
      <dgm:prSet presAssocID="{AAAFA6AF-D03A-4F33-8615-507F949E2843}" presName="sp" presStyleCnt="0"/>
      <dgm:spPr/>
      <dgm:t>
        <a:bodyPr/>
        <a:lstStyle/>
        <a:p>
          <a:endParaRPr lang="ru-RU"/>
        </a:p>
      </dgm:t>
    </dgm:pt>
    <dgm:pt modelId="{776FBF3B-0604-4E2E-A3DC-DE6A1ABA0B01}" type="pres">
      <dgm:prSet presAssocID="{2520472C-A52E-4A2B-A1CB-92F4E62E3554}" presName="arrowAndChildren" presStyleCnt="0"/>
      <dgm:spPr/>
      <dgm:t>
        <a:bodyPr/>
        <a:lstStyle/>
        <a:p>
          <a:endParaRPr lang="ru-RU"/>
        </a:p>
      </dgm:t>
    </dgm:pt>
    <dgm:pt modelId="{CC0F2F3C-F111-4CE3-A8C4-4582C501485C}" type="pres">
      <dgm:prSet presAssocID="{2520472C-A52E-4A2B-A1CB-92F4E62E3554}" presName="parentTextArrow" presStyleLbl="node1" presStyleIdx="1" presStyleCnt="3" custLinFactNeighborY="-625"/>
      <dgm:spPr/>
      <dgm:t>
        <a:bodyPr/>
        <a:lstStyle/>
        <a:p>
          <a:endParaRPr lang="ru-RU"/>
        </a:p>
      </dgm:t>
    </dgm:pt>
    <dgm:pt modelId="{10F4E44C-B1B7-480C-B282-9D9C3311F333}" type="pres">
      <dgm:prSet presAssocID="{3997AD7B-5071-4DED-BCBC-7E32483B384F}" presName="sp" presStyleCnt="0"/>
      <dgm:spPr/>
      <dgm:t>
        <a:bodyPr/>
        <a:lstStyle/>
        <a:p>
          <a:endParaRPr lang="ru-RU"/>
        </a:p>
      </dgm:t>
    </dgm:pt>
    <dgm:pt modelId="{E9B4350C-AC1F-4B3E-A7B5-5766971370DA}" type="pres">
      <dgm:prSet presAssocID="{4806C08A-B78B-4A35-824D-7B940A3D0DE4}" presName="arrowAndChildren" presStyleCnt="0"/>
      <dgm:spPr/>
      <dgm:t>
        <a:bodyPr/>
        <a:lstStyle/>
        <a:p>
          <a:endParaRPr lang="ru-RU"/>
        </a:p>
      </dgm:t>
    </dgm:pt>
    <dgm:pt modelId="{2AA9E02A-3DAB-4123-96D2-1623741A8EC7}" type="pres">
      <dgm:prSet presAssocID="{4806C08A-B78B-4A35-824D-7B940A3D0DE4}" presName="parentTextArrow" presStyleLbl="node1" presStyleIdx="2" presStyleCnt="3" custScaleY="111358" custLinFactNeighborY="-169"/>
      <dgm:spPr/>
      <dgm:t>
        <a:bodyPr/>
        <a:lstStyle/>
        <a:p>
          <a:endParaRPr lang="ru-RU"/>
        </a:p>
      </dgm:t>
    </dgm:pt>
  </dgm:ptLst>
  <dgm:cxnLst>
    <dgm:cxn modelId="{194EAEC2-3A1D-4519-8479-8829AA039CB4}" srcId="{C4017AB1-FD08-4B2A-814F-64AB6A1AF900}" destId="{3BD9A8B2-98C9-4C09-B4D0-2F4609823684}" srcOrd="2" destOrd="0" parTransId="{E90AB56F-577E-4D38-B362-05987D403706}" sibTransId="{E8CA0265-5F88-4197-BFA6-F810B8F7D1A6}"/>
    <dgm:cxn modelId="{21F0702D-03AB-462A-9160-F340F112CB4C}" type="presOf" srcId="{2520472C-A52E-4A2B-A1CB-92F4E62E3554}" destId="{CC0F2F3C-F111-4CE3-A8C4-4582C501485C}" srcOrd="0" destOrd="0" presId="urn:microsoft.com/office/officeart/2005/8/layout/process4"/>
    <dgm:cxn modelId="{4B4148C4-A9DF-4C2E-A405-C04A2CE72790}" type="presOf" srcId="{3BD9A8B2-98C9-4C09-B4D0-2F4609823684}" destId="{65BDD05F-DDD5-475E-B2FD-5F33F2ED2F5E}" srcOrd="0" destOrd="0" presId="urn:microsoft.com/office/officeart/2005/8/layout/process4"/>
    <dgm:cxn modelId="{B0096EE8-9BEC-44E5-B3FA-4ECB65936CC3}" srcId="{C4017AB1-FD08-4B2A-814F-64AB6A1AF900}" destId="{4806C08A-B78B-4A35-824D-7B940A3D0DE4}" srcOrd="0" destOrd="0" parTransId="{1A45A8C4-FAC9-42DC-B87F-CAF4DE60F3CD}" sibTransId="{3997AD7B-5071-4DED-BCBC-7E32483B384F}"/>
    <dgm:cxn modelId="{FF3B37A1-82DF-4BAB-860C-B584526EC7CE}" type="presOf" srcId="{C4017AB1-FD08-4B2A-814F-64AB6A1AF900}" destId="{4DC1097B-9513-4078-BEC5-00B35120E735}" srcOrd="0" destOrd="0" presId="urn:microsoft.com/office/officeart/2005/8/layout/process4"/>
    <dgm:cxn modelId="{070C566E-BBE1-4076-AD0A-C6DF23AF6BB5}" type="presOf" srcId="{4806C08A-B78B-4A35-824D-7B940A3D0DE4}" destId="{2AA9E02A-3DAB-4123-96D2-1623741A8EC7}" srcOrd="0" destOrd="0" presId="urn:microsoft.com/office/officeart/2005/8/layout/process4"/>
    <dgm:cxn modelId="{038F7408-0AD9-4BF5-B60F-979948FC64AA}" srcId="{C4017AB1-FD08-4B2A-814F-64AB6A1AF900}" destId="{2520472C-A52E-4A2B-A1CB-92F4E62E3554}" srcOrd="1" destOrd="0" parTransId="{278B8594-B8CB-47A7-A348-C8ADA94A8775}" sibTransId="{AAAFA6AF-D03A-4F33-8615-507F949E2843}"/>
    <dgm:cxn modelId="{B77F6DC3-E4BA-4EB2-884F-6590C2227F47}" type="presParOf" srcId="{4DC1097B-9513-4078-BEC5-00B35120E735}" destId="{989F3A19-AF50-4747-9287-523A4B4AB78E}" srcOrd="0" destOrd="0" presId="urn:microsoft.com/office/officeart/2005/8/layout/process4"/>
    <dgm:cxn modelId="{D1A8E9EA-AEF0-4049-9763-942523C26157}" type="presParOf" srcId="{989F3A19-AF50-4747-9287-523A4B4AB78E}" destId="{65BDD05F-DDD5-475E-B2FD-5F33F2ED2F5E}" srcOrd="0" destOrd="0" presId="urn:microsoft.com/office/officeart/2005/8/layout/process4"/>
    <dgm:cxn modelId="{7897E94E-9F92-42F7-96B7-FA828421928B}" type="presParOf" srcId="{4DC1097B-9513-4078-BEC5-00B35120E735}" destId="{57794EF5-ED09-489F-B628-942612084BAF}" srcOrd="1" destOrd="0" presId="urn:microsoft.com/office/officeart/2005/8/layout/process4"/>
    <dgm:cxn modelId="{CAD7D07D-E187-4F5A-BEA9-E66491F97E5D}" type="presParOf" srcId="{4DC1097B-9513-4078-BEC5-00B35120E735}" destId="{776FBF3B-0604-4E2E-A3DC-DE6A1ABA0B01}" srcOrd="2" destOrd="0" presId="urn:microsoft.com/office/officeart/2005/8/layout/process4"/>
    <dgm:cxn modelId="{014C0830-BA3F-4492-9F55-3F74D669DB18}" type="presParOf" srcId="{776FBF3B-0604-4E2E-A3DC-DE6A1ABA0B01}" destId="{CC0F2F3C-F111-4CE3-A8C4-4582C501485C}" srcOrd="0" destOrd="0" presId="urn:microsoft.com/office/officeart/2005/8/layout/process4"/>
    <dgm:cxn modelId="{B047AEC4-F604-492B-B4BF-64D5D5BBD318}" type="presParOf" srcId="{4DC1097B-9513-4078-BEC5-00B35120E735}" destId="{10F4E44C-B1B7-480C-B282-9D9C3311F333}" srcOrd="3" destOrd="0" presId="urn:microsoft.com/office/officeart/2005/8/layout/process4"/>
    <dgm:cxn modelId="{C61EF665-277D-4AB8-B627-1F1663FA2DE0}" type="presParOf" srcId="{4DC1097B-9513-4078-BEC5-00B35120E735}" destId="{E9B4350C-AC1F-4B3E-A7B5-5766971370DA}" srcOrd="4" destOrd="0" presId="urn:microsoft.com/office/officeart/2005/8/layout/process4"/>
    <dgm:cxn modelId="{F8D759AE-2B8C-4122-B4F2-3BC2FD7E2D49}" type="presParOf" srcId="{E9B4350C-AC1F-4B3E-A7B5-5766971370DA}" destId="{2AA9E02A-3DAB-4123-96D2-1623741A8EC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61B9FF7-A664-41A9-A276-548060F575F8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A3B94AD9-5A9D-4D3E-8E56-4AB9E3EF1374}">
      <dgm:prSet phldrT="[Текст]"/>
      <dgm:spPr/>
      <dgm:t>
        <a:bodyPr/>
        <a:lstStyle/>
        <a:p>
          <a:r>
            <a:rPr lang="ru-RU" dirty="0" smtClean="0"/>
            <a:t>Профессия ЮИД</a:t>
          </a:r>
          <a:endParaRPr lang="ru-RU" dirty="0"/>
        </a:p>
      </dgm:t>
    </dgm:pt>
    <dgm:pt modelId="{2D24E021-2533-4E27-9330-FA6CF9A362AF}" type="parTrans" cxnId="{C3DE24D8-2333-4D8F-BABB-44CAB87E5FF4}">
      <dgm:prSet/>
      <dgm:spPr/>
      <dgm:t>
        <a:bodyPr/>
        <a:lstStyle/>
        <a:p>
          <a:endParaRPr lang="ru-RU"/>
        </a:p>
      </dgm:t>
    </dgm:pt>
    <dgm:pt modelId="{7BBB40B9-4129-49F9-9FE2-39DDF025A24A}" type="sibTrans" cxnId="{C3DE24D8-2333-4D8F-BABB-44CAB87E5FF4}">
      <dgm:prSet/>
      <dgm:spPr/>
      <dgm:t>
        <a:bodyPr/>
        <a:lstStyle/>
        <a:p>
          <a:endParaRPr lang="ru-RU"/>
        </a:p>
      </dgm:t>
    </dgm:pt>
    <dgm:pt modelId="{056C5275-C88D-4BEF-B5DC-DCA0F2673187}">
      <dgm:prSet phldrT="[Текст]"/>
      <dgm:spPr/>
      <dgm:t>
        <a:bodyPr/>
        <a:lstStyle/>
        <a:p>
          <a:r>
            <a:rPr lang="ru-RU" dirty="0" smtClean="0"/>
            <a:t>Инспектор</a:t>
          </a:r>
          <a:endParaRPr lang="ru-RU" dirty="0"/>
        </a:p>
      </dgm:t>
    </dgm:pt>
    <dgm:pt modelId="{E7289368-1BE9-4868-BD54-0DF48A697E7B}" type="parTrans" cxnId="{9E03B9F4-8C8B-4EBE-9636-01C5012ACB29}">
      <dgm:prSet/>
      <dgm:spPr/>
      <dgm:t>
        <a:bodyPr/>
        <a:lstStyle/>
        <a:p>
          <a:endParaRPr lang="ru-RU"/>
        </a:p>
      </dgm:t>
    </dgm:pt>
    <dgm:pt modelId="{866B8B98-1B96-42C0-890B-FE1E13265936}" type="sibTrans" cxnId="{9E03B9F4-8C8B-4EBE-9636-01C5012ACB29}">
      <dgm:prSet/>
      <dgm:spPr/>
      <dgm:t>
        <a:bodyPr/>
        <a:lstStyle/>
        <a:p>
          <a:endParaRPr lang="ru-RU"/>
        </a:p>
      </dgm:t>
    </dgm:pt>
    <dgm:pt modelId="{5865512D-7B81-4DAE-8D78-E3BF9989FBF2}" type="pres">
      <dgm:prSet presAssocID="{061B9FF7-A664-41A9-A276-548060F575F8}" presName="Name0" presStyleCnt="0">
        <dgm:presLayoutVars>
          <dgm:dir/>
          <dgm:animLvl val="lvl"/>
          <dgm:resizeHandles val="exact"/>
        </dgm:presLayoutVars>
      </dgm:prSet>
      <dgm:spPr/>
    </dgm:pt>
    <dgm:pt modelId="{7451029A-F80A-4FDF-8174-AD26CAFC98A7}" type="pres">
      <dgm:prSet presAssocID="{A3B94AD9-5A9D-4D3E-8E56-4AB9E3EF1374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D0389-99CF-4A95-ABFF-68F18CB133E8}" type="pres">
      <dgm:prSet presAssocID="{7BBB40B9-4129-49F9-9FE2-39DDF025A24A}" presName="parTxOnlySpace" presStyleCnt="0"/>
      <dgm:spPr/>
    </dgm:pt>
    <dgm:pt modelId="{3D9E119A-FD05-4837-AB25-12BCEB9EA2A7}" type="pres">
      <dgm:prSet presAssocID="{056C5275-C88D-4BEF-B5DC-DCA0F2673187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03B9F4-8C8B-4EBE-9636-01C5012ACB29}" srcId="{061B9FF7-A664-41A9-A276-548060F575F8}" destId="{056C5275-C88D-4BEF-B5DC-DCA0F2673187}" srcOrd="1" destOrd="0" parTransId="{E7289368-1BE9-4868-BD54-0DF48A697E7B}" sibTransId="{866B8B98-1B96-42C0-890B-FE1E13265936}"/>
    <dgm:cxn modelId="{5E2A86D3-85B2-47D0-BCD7-E7E8CEFEC0D7}" type="presOf" srcId="{061B9FF7-A664-41A9-A276-548060F575F8}" destId="{5865512D-7B81-4DAE-8D78-E3BF9989FBF2}" srcOrd="0" destOrd="0" presId="urn:microsoft.com/office/officeart/2005/8/layout/chevron1"/>
    <dgm:cxn modelId="{1E481AED-3610-48E7-A4D2-BB646B4436B5}" type="presOf" srcId="{056C5275-C88D-4BEF-B5DC-DCA0F2673187}" destId="{3D9E119A-FD05-4837-AB25-12BCEB9EA2A7}" srcOrd="0" destOrd="0" presId="urn:microsoft.com/office/officeart/2005/8/layout/chevron1"/>
    <dgm:cxn modelId="{C3DE24D8-2333-4D8F-BABB-44CAB87E5FF4}" srcId="{061B9FF7-A664-41A9-A276-548060F575F8}" destId="{A3B94AD9-5A9D-4D3E-8E56-4AB9E3EF1374}" srcOrd="0" destOrd="0" parTransId="{2D24E021-2533-4E27-9330-FA6CF9A362AF}" sibTransId="{7BBB40B9-4129-49F9-9FE2-39DDF025A24A}"/>
    <dgm:cxn modelId="{1DCEC2AF-7671-4389-8F64-DE3EA7181EA6}" type="presOf" srcId="{A3B94AD9-5A9D-4D3E-8E56-4AB9E3EF1374}" destId="{7451029A-F80A-4FDF-8174-AD26CAFC98A7}" srcOrd="0" destOrd="0" presId="urn:microsoft.com/office/officeart/2005/8/layout/chevron1"/>
    <dgm:cxn modelId="{5597DD91-9168-419E-ADDD-B11FED8797C9}" type="presParOf" srcId="{5865512D-7B81-4DAE-8D78-E3BF9989FBF2}" destId="{7451029A-F80A-4FDF-8174-AD26CAFC98A7}" srcOrd="0" destOrd="0" presId="urn:microsoft.com/office/officeart/2005/8/layout/chevron1"/>
    <dgm:cxn modelId="{9DE067E6-4135-484A-858D-F7D469C9A6E3}" type="presParOf" srcId="{5865512D-7B81-4DAE-8D78-E3BF9989FBF2}" destId="{8D2D0389-99CF-4A95-ABFF-68F18CB133E8}" srcOrd="1" destOrd="0" presId="urn:microsoft.com/office/officeart/2005/8/layout/chevron1"/>
    <dgm:cxn modelId="{31398892-BE24-4541-A13C-AEDBF066D19A}" type="presParOf" srcId="{5865512D-7B81-4DAE-8D78-E3BF9989FBF2}" destId="{3D9E119A-FD05-4837-AB25-12BCEB9EA2A7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61B9FF7-A664-41A9-A276-548060F575F8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A3B94AD9-5A9D-4D3E-8E56-4AB9E3EF1374}">
      <dgm:prSet phldrT="[Текст]"/>
      <dgm:spPr/>
      <dgm:t>
        <a:bodyPr/>
        <a:lstStyle/>
        <a:p>
          <a:r>
            <a:rPr lang="ru-RU" dirty="0" smtClean="0"/>
            <a:t>Профессия ЮИД</a:t>
          </a:r>
          <a:endParaRPr lang="ru-RU" dirty="0"/>
        </a:p>
      </dgm:t>
    </dgm:pt>
    <dgm:pt modelId="{2D24E021-2533-4E27-9330-FA6CF9A362AF}" type="parTrans" cxnId="{C3DE24D8-2333-4D8F-BABB-44CAB87E5FF4}">
      <dgm:prSet/>
      <dgm:spPr/>
      <dgm:t>
        <a:bodyPr/>
        <a:lstStyle/>
        <a:p>
          <a:endParaRPr lang="ru-RU"/>
        </a:p>
      </dgm:t>
    </dgm:pt>
    <dgm:pt modelId="{7BBB40B9-4129-49F9-9FE2-39DDF025A24A}" type="sibTrans" cxnId="{C3DE24D8-2333-4D8F-BABB-44CAB87E5FF4}">
      <dgm:prSet/>
      <dgm:spPr/>
      <dgm:t>
        <a:bodyPr/>
        <a:lstStyle/>
        <a:p>
          <a:endParaRPr lang="ru-RU"/>
        </a:p>
      </dgm:t>
    </dgm:pt>
    <dgm:pt modelId="{056C5275-C88D-4BEF-B5DC-DCA0F2673187}">
      <dgm:prSet phldrT="[Текст]"/>
      <dgm:spPr/>
      <dgm:t>
        <a:bodyPr/>
        <a:lstStyle/>
        <a:p>
          <a:r>
            <a:rPr lang="ru-RU" dirty="0" smtClean="0"/>
            <a:t>Педагог</a:t>
          </a:r>
          <a:endParaRPr lang="ru-RU" dirty="0"/>
        </a:p>
      </dgm:t>
    </dgm:pt>
    <dgm:pt modelId="{E7289368-1BE9-4868-BD54-0DF48A697E7B}" type="parTrans" cxnId="{9E03B9F4-8C8B-4EBE-9636-01C5012ACB29}">
      <dgm:prSet/>
      <dgm:spPr/>
      <dgm:t>
        <a:bodyPr/>
        <a:lstStyle/>
        <a:p>
          <a:endParaRPr lang="ru-RU"/>
        </a:p>
      </dgm:t>
    </dgm:pt>
    <dgm:pt modelId="{866B8B98-1B96-42C0-890B-FE1E13265936}" type="sibTrans" cxnId="{9E03B9F4-8C8B-4EBE-9636-01C5012ACB29}">
      <dgm:prSet/>
      <dgm:spPr/>
      <dgm:t>
        <a:bodyPr/>
        <a:lstStyle/>
        <a:p>
          <a:endParaRPr lang="ru-RU"/>
        </a:p>
      </dgm:t>
    </dgm:pt>
    <dgm:pt modelId="{5865512D-7B81-4DAE-8D78-E3BF9989FBF2}" type="pres">
      <dgm:prSet presAssocID="{061B9FF7-A664-41A9-A276-548060F575F8}" presName="Name0" presStyleCnt="0">
        <dgm:presLayoutVars>
          <dgm:dir/>
          <dgm:animLvl val="lvl"/>
          <dgm:resizeHandles val="exact"/>
        </dgm:presLayoutVars>
      </dgm:prSet>
      <dgm:spPr/>
    </dgm:pt>
    <dgm:pt modelId="{7451029A-F80A-4FDF-8174-AD26CAFC98A7}" type="pres">
      <dgm:prSet presAssocID="{A3B94AD9-5A9D-4D3E-8E56-4AB9E3EF1374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D0389-99CF-4A95-ABFF-68F18CB133E8}" type="pres">
      <dgm:prSet presAssocID="{7BBB40B9-4129-49F9-9FE2-39DDF025A24A}" presName="parTxOnlySpace" presStyleCnt="0"/>
      <dgm:spPr/>
    </dgm:pt>
    <dgm:pt modelId="{3D9E119A-FD05-4837-AB25-12BCEB9EA2A7}" type="pres">
      <dgm:prSet presAssocID="{056C5275-C88D-4BEF-B5DC-DCA0F2673187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03B9F4-8C8B-4EBE-9636-01C5012ACB29}" srcId="{061B9FF7-A664-41A9-A276-548060F575F8}" destId="{056C5275-C88D-4BEF-B5DC-DCA0F2673187}" srcOrd="1" destOrd="0" parTransId="{E7289368-1BE9-4868-BD54-0DF48A697E7B}" sibTransId="{866B8B98-1B96-42C0-890B-FE1E13265936}"/>
    <dgm:cxn modelId="{FB704B76-1575-49C2-8F96-71A8F741691E}" type="presOf" srcId="{056C5275-C88D-4BEF-B5DC-DCA0F2673187}" destId="{3D9E119A-FD05-4837-AB25-12BCEB9EA2A7}" srcOrd="0" destOrd="0" presId="urn:microsoft.com/office/officeart/2005/8/layout/chevron1"/>
    <dgm:cxn modelId="{D83A3CD8-DFA6-4662-A26E-49900077EDBC}" type="presOf" srcId="{A3B94AD9-5A9D-4D3E-8E56-4AB9E3EF1374}" destId="{7451029A-F80A-4FDF-8174-AD26CAFC98A7}" srcOrd="0" destOrd="0" presId="urn:microsoft.com/office/officeart/2005/8/layout/chevron1"/>
    <dgm:cxn modelId="{C3DE24D8-2333-4D8F-BABB-44CAB87E5FF4}" srcId="{061B9FF7-A664-41A9-A276-548060F575F8}" destId="{A3B94AD9-5A9D-4D3E-8E56-4AB9E3EF1374}" srcOrd="0" destOrd="0" parTransId="{2D24E021-2533-4E27-9330-FA6CF9A362AF}" sibTransId="{7BBB40B9-4129-49F9-9FE2-39DDF025A24A}"/>
    <dgm:cxn modelId="{9A78B763-1AC4-4FA9-B8DD-B72DC9FF7EF0}" type="presOf" srcId="{061B9FF7-A664-41A9-A276-548060F575F8}" destId="{5865512D-7B81-4DAE-8D78-E3BF9989FBF2}" srcOrd="0" destOrd="0" presId="urn:microsoft.com/office/officeart/2005/8/layout/chevron1"/>
    <dgm:cxn modelId="{8CA2F45B-40AD-4D43-89C1-EE957740E9EB}" type="presParOf" srcId="{5865512D-7B81-4DAE-8D78-E3BF9989FBF2}" destId="{7451029A-F80A-4FDF-8174-AD26CAFC98A7}" srcOrd="0" destOrd="0" presId="urn:microsoft.com/office/officeart/2005/8/layout/chevron1"/>
    <dgm:cxn modelId="{F420988B-F1B1-4E9B-A093-D352A8BC7075}" type="presParOf" srcId="{5865512D-7B81-4DAE-8D78-E3BF9989FBF2}" destId="{8D2D0389-99CF-4A95-ABFF-68F18CB133E8}" srcOrd="1" destOrd="0" presId="urn:microsoft.com/office/officeart/2005/8/layout/chevron1"/>
    <dgm:cxn modelId="{1DAEBD1A-063B-4906-9C41-4F244CFE00EA}" type="presParOf" srcId="{5865512D-7B81-4DAE-8D78-E3BF9989FBF2}" destId="{3D9E119A-FD05-4837-AB25-12BCEB9EA2A7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59B6764-1A25-460A-BC9A-AA206C768888}" type="doc">
      <dgm:prSet loTypeId="urn:microsoft.com/office/officeart/2005/8/layout/l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48F9D04-B7B0-46C4-AC1B-D8B6FDA8C9FB}">
      <dgm:prSet phldrT="[Текст]"/>
      <dgm:spPr/>
      <dgm:t>
        <a:bodyPr/>
        <a:lstStyle/>
        <a:p>
          <a:r>
            <a:rPr lang="ru-RU" u="none" dirty="0" smtClean="0"/>
            <a:t>Успех каждого ребенка</a:t>
          </a:r>
          <a:endParaRPr lang="ru-RU" u="none" dirty="0"/>
        </a:p>
      </dgm:t>
    </dgm:pt>
    <dgm:pt modelId="{1135D57C-F1CD-4600-B895-E31EF1F66D48}" type="parTrans" cxnId="{EE75A697-CED3-4F51-8C09-9A3CD7BF2030}">
      <dgm:prSet/>
      <dgm:spPr/>
      <dgm:t>
        <a:bodyPr/>
        <a:lstStyle/>
        <a:p>
          <a:endParaRPr lang="ru-RU"/>
        </a:p>
      </dgm:t>
    </dgm:pt>
    <dgm:pt modelId="{589275B3-2D25-452C-B367-3EBA5D47E8B7}" type="sibTrans" cxnId="{EE75A697-CED3-4F51-8C09-9A3CD7BF2030}">
      <dgm:prSet/>
      <dgm:spPr/>
      <dgm:t>
        <a:bodyPr/>
        <a:lstStyle/>
        <a:p>
          <a:endParaRPr lang="ru-RU"/>
        </a:p>
      </dgm:t>
    </dgm:pt>
    <dgm:pt modelId="{F21BFE78-7502-48C3-BF0E-2D2AAC55BDD3}">
      <dgm:prSet phldrT="[Текст]" custT="1"/>
      <dgm:spPr/>
      <dgm:t>
        <a:bodyPr/>
        <a:lstStyle/>
        <a:p>
          <a:endParaRPr lang="ru-RU" sz="2800" dirty="0"/>
        </a:p>
      </dgm:t>
    </dgm:pt>
    <dgm:pt modelId="{893CFA3F-AFD1-4CBA-A6F7-E1E971DC2722}" type="parTrans" cxnId="{D1D0BC64-701E-4735-A07A-DEADDDA11985}">
      <dgm:prSet/>
      <dgm:spPr/>
      <dgm:t>
        <a:bodyPr/>
        <a:lstStyle/>
        <a:p>
          <a:endParaRPr lang="ru-RU"/>
        </a:p>
      </dgm:t>
    </dgm:pt>
    <dgm:pt modelId="{D9032700-2E59-42D4-AB71-B54811D4CE86}" type="sibTrans" cxnId="{D1D0BC64-701E-4735-A07A-DEADDDA11985}">
      <dgm:prSet/>
      <dgm:spPr/>
      <dgm:t>
        <a:bodyPr/>
        <a:lstStyle/>
        <a:p>
          <a:endParaRPr lang="ru-RU"/>
        </a:p>
      </dgm:t>
    </dgm:pt>
    <dgm:pt modelId="{7B58837E-BAD2-446C-BD3D-B6BAECA0A0D4}">
      <dgm:prSet phldrT="[Текст]"/>
      <dgm:spPr/>
      <dgm:t>
        <a:bodyPr/>
        <a:lstStyle/>
        <a:p>
          <a:r>
            <a:rPr lang="ru-RU" u="none" dirty="0" smtClean="0"/>
            <a:t>Цифровая образовательная среда</a:t>
          </a:r>
          <a:endParaRPr lang="ru-RU" u="none" dirty="0"/>
        </a:p>
      </dgm:t>
    </dgm:pt>
    <dgm:pt modelId="{59B383B0-5F3E-4E50-A7A0-E459E7568A82}" type="parTrans" cxnId="{FE0F7315-0280-4B61-9695-FEA58C8D1595}">
      <dgm:prSet/>
      <dgm:spPr/>
      <dgm:t>
        <a:bodyPr/>
        <a:lstStyle/>
        <a:p>
          <a:endParaRPr lang="ru-RU"/>
        </a:p>
      </dgm:t>
    </dgm:pt>
    <dgm:pt modelId="{ADF58FE1-A6D1-402B-8388-947342A3DB95}" type="sibTrans" cxnId="{FE0F7315-0280-4B61-9695-FEA58C8D1595}">
      <dgm:prSet/>
      <dgm:spPr/>
      <dgm:t>
        <a:bodyPr/>
        <a:lstStyle/>
        <a:p>
          <a:endParaRPr lang="ru-RU"/>
        </a:p>
      </dgm:t>
    </dgm:pt>
    <dgm:pt modelId="{BDD2A4F8-9365-40DE-8AFF-77228A3829AE}">
      <dgm:prSet phldrT="[Текст]" custT="1"/>
      <dgm:spPr/>
      <dgm:t>
        <a:bodyPr/>
        <a:lstStyle/>
        <a:p>
          <a:endParaRPr lang="ru-RU" sz="2800" dirty="0"/>
        </a:p>
      </dgm:t>
    </dgm:pt>
    <dgm:pt modelId="{EF084D26-0C20-4F86-BE53-5636E98362C2}" type="parTrans" cxnId="{0AB5B9FE-5744-4841-9E94-44E2D63A5C75}">
      <dgm:prSet/>
      <dgm:spPr/>
      <dgm:t>
        <a:bodyPr/>
        <a:lstStyle/>
        <a:p>
          <a:endParaRPr lang="ru-RU"/>
        </a:p>
      </dgm:t>
    </dgm:pt>
    <dgm:pt modelId="{ED4A97DE-962C-448E-965C-665CD6A0D2FF}" type="sibTrans" cxnId="{0AB5B9FE-5744-4841-9E94-44E2D63A5C75}">
      <dgm:prSet/>
      <dgm:spPr/>
      <dgm:t>
        <a:bodyPr/>
        <a:lstStyle/>
        <a:p>
          <a:endParaRPr lang="ru-RU"/>
        </a:p>
      </dgm:t>
    </dgm:pt>
    <dgm:pt modelId="{5567975E-7B91-40ED-BEC4-6CC9084597B5}">
      <dgm:prSet phldrT="[Текст]"/>
      <dgm:spPr/>
      <dgm:t>
        <a:bodyPr/>
        <a:lstStyle/>
        <a:p>
          <a:r>
            <a:rPr lang="ru-RU" u="none" dirty="0" smtClean="0"/>
            <a:t>Социальная активность</a:t>
          </a:r>
          <a:endParaRPr lang="ru-RU" u="none" dirty="0"/>
        </a:p>
      </dgm:t>
    </dgm:pt>
    <dgm:pt modelId="{2419428D-65F4-4790-9217-615FCA9AB521}" type="parTrans" cxnId="{7C78D799-71E7-4604-8D81-BA5BCDDAE891}">
      <dgm:prSet/>
      <dgm:spPr/>
      <dgm:t>
        <a:bodyPr/>
        <a:lstStyle/>
        <a:p>
          <a:endParaRPr lang="ru-RU"/>
        </a:p>
      </dgm:t>
    </dgm:pt>
    <dgm:pt modelId="{ECF635CC-E430-46E5-8063-35123A1908E9}" type="sibTrans" cxnId="{7C78D799-71E7-4604-8D81-BA5BCDDAE891}">
      <dgm:prSet/>
      <dgm:spPr/>
      <dgm:t>
        <a:bodyPr/>
        <a:lstStyle/>
        <a:p>
          <a:endParaRPr lang="ru-RU"/>
        </a:p>
      </dgm:t>
    </dgm:pt>
    <dgm:pt modelId="{C94B9A40-E64E-4115-816D-AA32B2F1FF1A}">
      <dgm:prSet phldrT="[Текст]" custT="1"/>
      <dgm:spPr/>
      <dgm:t>
        <a:bodyPr/>
        <a:lstStyle/>
        <a:p>
          <a:endParaRPr lang="ru-RU" sz="2800" dirty="0"/>
        </a:p>
      </dgm:t>
    </dgm:pt>
    <dgm:pt modelId="{D8D46F92-C754-4A32-868F-5AF8D19B9787}" type="parTrans" cxnId="{834D1940-95EF-413F-8C08-1B186CD6A96E}">
      <dgm:prSet/>
      <dgm:spPr/>
      <dgm:t>
        <a:bodyPr/>
        <a:lstStyle/>
        <a:p>
          <a:endParaRPr lang="ru-RU"/>
        </a:p>
      </dgm:t>
    </dgm:pt>
    <dgm:pt modelId="{F729DB4D-EF65-41F8-8D31-0B849BA51577}" type="sibTrans" cxnId="{834D1940-95EF-413F-8C08-1B186CD6A96E}">
      <dgm:prSet/>
      <dgm:spPr/>
      <dgm:t>
        <a:bodyPr/>
        <a:lstStyle/>
        <a:p>
          <a:endParaRPr lang="ru-RU"/>
        </a:p>
      </dgm:t>
    </dgm:pt>
    <dgm:pt modelId="{02DAF70C-296A-49C2-8936-FEBED29CF8F6}">
      <dgm:prSet/>
      <dgm:spPr/>
      <dgm:t>
        <a:bodyPr/>
        <a:lstStyle/>
        <a:p>
          <a:r>
            <a:rPr lang="ru-RU" u="none" dirty="0" smtClean="0"/>
            <a:t>Молодые профессионалы</a:t>
          </a:r>
          <a:endParaRPr lang="ru-RU" u="none" dirty="0"/>
        </a:p>
      </dgm:t>
    </dgm:pt>
    <dgm:pt modelId="{D148F7FB-94FE-4994-8DD3-CB7DCE686154}" type="parTrans" cxnId="{8F1202F4-BF10-4534-892D-D0253974F70D}">
      <dgm:prSet/>
      <dgm:spPr/>
      <dgm:t>
        <a:bodyPr/>
        <a:lstStyle/>
        <a:p>
          <a:endParaRPr lang="ru-RU"/>
        </a:p>
      </dgm:t>
    </dgm:pt>
    <dgm:pt modelId="{E1FBDD92-3DFE-4FCD-B127-510B01071F89}" type="sibTrans" cxnId="{8F1202F4-BF10-4534-892D-D0253974F70D}">
      <dgm:prSet/>
      <dgm:spPr/>
      <dgm:t>
        <a:bodyPr/>
        <a:lstStyle/>
        <a:p>
          <a:endParaRPr lang="ru-RU"/>
        </a:p>
      </dgm:t>
    </dgm:pt>
    <dgm:pt modelId="{F2B08607-D6D5-49AB-89DE-7B32DA08C876}">
      <dgm:prSet custT="1"/>
      <dgm:spPr/>
      <dgm:t>
        <a:bodyPr/>
        <a:lstStyle/>
        <a:p>
          <a:endParaRPr lang="ru-RU" sz="2800" dirty="0"/>
        </a:p>
      </dgm:t>
    </dgm:pt>
    <dgm:pt modelId="{50CA5762-F97D-4611-B1DA-544160717E42}" type="parTrans" cxnId="{A16FD38D-62D1-4D1E-8ADF-951A41000A53}">
      <dgm:prSet/>
      <dgm:spPr/>
      <dgm:t>
        <a:bodyPr/>
        <a:lstStyle/>
        <a:p>
          <a:endParaRPr lang="ru-RU"/>
        </a:p>
      </dgm:t>
    </dgm:pt>
    <dgm:pt modelId="{6B787740-E9F2-4ED7-AEE1-2E7C5EBE6107}" type="sibTrans" cxnId="{A16FD38D-62D1-4D1E-8ADF-951A41000A53}">
      <dgm:prSet/>
      <dgm:spPr/>
      <dgm:t>
        <a:bodyPr/>
        <a:lstStyle/>
        <a:p>
          <a:endParaRPr lang="ru-RU"/>
        </a:p>
      </dgm:t>
    </dgm:pt>
    <dgm:pt modelId="{9F711B63-02CC-4F04-B0B8-F46ABA592351}">
      <dgm:prSet/>
      <dgm:spPr/>
      <dgm:t>
        <a:bodyPr/>
        <a:lstStyle/>
        <a:p>
          <a:r>
            <a:rPr lang="ru-RU" u="none" dirty="0" smtClean="0"/>
            <a:t>Социальные лифты для каждого</a:t>
          </a:r>
          <a:endParaRPr lang="ru-RU" u="none" dirty="0"/>
        </a:p>
      </dgm:t>
    </dgm:pt>
    <dgm:pt modelId="{E5FBED79-7594-4BB4-BDF4-F32FAC5A7A7B}" type="sibTrans" cxnId="{91F8C54A-E0EF-44FF-B533-5BB15BD6C2C3}">
      <dgm:prSet/>
      <dgm:spPr/>
      <dgm:t>
        <a:bodyPr/>
        <a:lstStyle/>
        <a:p>
          <a:endParaRPr lang="ru-RU"/>
        </a:p>
      </dgm:t>
    </dgm:pt>
    <dgm:pt modelId="{DCA57F82-478D-4101-A68D-21EAEEFEA217}" type="parTrans" cxnId="{91F8C54A-E0EF-44FF-B533-5BB15BD6C2C3}">
      <dgm:prSet/>
      <dgm:spPr/>
      <dgm:t>
        <a:bodyPr/>
        <a:lstStyle/>
        <a:p>
          <a:endParaRPr lang="ru-RU"/>
        </a:p>
      </dgm:t>
    </dgm:pt>
    <dgm:pt modelId="{6B2C346B-D16B-4C22-854C-3740B44B1644}">
      <dgm:prSet custT="1"/>
      <dgm:spPr/>
      <dgm:t>
        <a:bodyPr/>
        <a:lstStyle/>
        <a:p>
          <a:endParaRPr lang="ru-RU" sz="2800" dirty="0"/>
        </a:p>
      </dgm:t>
    </dgm:pt>
    <dgm:pt modelId="{6A35039F-B846-4E9A-8651-18D799E14602}" type="sibTrans" cxnId="{D8A2CFFB-F5E9-4324-B388-8E8E7A1BC032}">
      <dgm:prSet/>
      <dgm:spPr/>
      <dgm:t>
        <a:bodyPr/>
        <a:lstStyle/>
        <a:p>
          <a:endParaRPr lang="ru-RU"/>
        </a:p>
      </dgm:t>
    </dgm:pt>
    <dgm:pt modelId="{4D6B2EE6-94BF-4907-A6B2-F36586D6089C}" type="parTrans" cxnId="{D8A2CFFB-F5E9-4324-B388-8E8E7A1BC032}">
      <dgm:prSet/>
      <dgm:spPr/>
      <dgm:t>
        <a:bodyPr/>
        <a:lstStyle/>
        <a:p>
          <a:endParaRPr lang="ru-RU"/>
        </a:p>
      </dgm:t>
    </dgm:pt>
    <dgm:pt modelId="{52BF3AF5-673C-4781-8517-AD2ECA32392E}" type="pres">
      <dgm:prSet presAssocID="{A59B6764-1A25-460A-BC9A-AA206C76888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5CADB79-B69B-4693-8494-C493B292BBDE}" type="pres">
      <dgm:prSet presAssocID="{B48F9D04-B7B0-46C4-AC1B-D8B6FDA8C9FB}" presName="horFlow" presStyleCnt="0"/>
      <dgm:spPr/>
    </dgm:pt>
    <dgm:pt modelId="{528724C2-C46F-4B71-8702-BE38A94539D8}" type="pres">
      <dgm:prSet presAssocID="{B48F9D04-B7B0-46C4-AC1B-D8B6FDA8C9FB}" presName="bigChev" presStyleLbl="node1" presStyleIdx="0" presStyleCnt="5" custScaleX="219964" custLinFactNeighborX="-1931" custLinFactNeighborY="-683"/>
      <dgm:spPr/>
      <dgm:t>
        <a:bodyPr/>
        <a:lstStyle/>
        <a:p>
          <a:endParaRPr lang="ru-RU"/>
        </a:p>
      </dgm:t>
    </dgm:pt>
    <dgm:pt modelId="{9A5D24AC-653A-4B7F-BE1D-C1385B2FC985}" type="pres">
      <dgm:prSet presAssocID="{893CFA3F-AFD1-4CBA-A6F7-E1E971DC2722}" presName="parTrans" presStyleCnt="0"/>
      <dgm:spPr/>
    </dgm:pt>
    <dgm:pt modelId="{6888A868-4FBD-4280-8FE4-441DA9E3D0BB}" type="pres">
      <dgm:prSet presAssocID="{F21BFE78-7502-48C3-BF0E-2D2AAC55BDD3}" presName="node" presStyleLbl="alignAccFollowNode1" presStyleIdx="0" presStyleCnt="5" custScaleX="1836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5249C8-E18C-4D49-BD2A-AB7AA10E5A65}" type="pres">
      <dgm:prSet presAssocID="{B48F9D04-B7B0-46C4-AC1B-D8B6FDA8C9FB}" presName="vSp" presStyleCnt="0"/>
      <dgm:spPr/>
    </dgm:pt>
    <dgm:pt modelId="{C7F3CEAD-71FB-40A1-8C9B-ED1FD06D48C6}" type="pres">
      <dgm:prSet presAssocID="{7B58837E-BAD2-446C-BD3D-B6BAECA0A0D4}" presName="horFlow" presStyleCnt="0"/>
      <dgm:spPr/>
    </dgm:pt>
    <dgm:pt modelId="{C5505BBC-FCE9-4E98-A86D-E60240861379}" type="pres">
      <dgm:prSet presAssocID="{7B58837E-BAD2-446C-BD3D-B6BAECA0A0D4}" presName="bigChev" presStyleLbl="node1" presStyleIdx="1" presStyleCnt="5" custScaleX="218156" custLinFactNeighborX="-1931" custLinFactNeighborY="2236"/>
      <dgm:spPr/>
      <dgm:t>
        <a:bodyPr/>
        <a:lstStyle/>
        <a:p>
          <a:endParaRPr lang="ru-RU"/>
        </a:p>
      </dgm:t>
    </dgm:pt>
    <dgm:pt modelId="{4E63B443-4A55-4BD4-81E6-87C95AC72DB5}" type="pres">
      <dgm:prSet presAssocID="{EF084D26-0C20-4F86-BE53-5636E98362C2}" presName="parTrans" presStyleCnt="0"/>
      <dgm:spPr/>
    </dgm:pt>
    <dgm:pt modelId="{5C6B143B-C364-430D-A53B-B57B7BE235B9}" type="pres">
      <dgm:prSet presAssocID="{BDD2A4F8-9365-40DE-8AFF-77228A3829AE}" presName="node" presStyleLbl="alignAccFollowNode1" presStyleIdx="1" presStyleCnt="5" custScaleX="183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C4494B-3BEC-4E2E-970C-BABA06E251BE}" type="pres">
      <dgm:prSet presAssocID="{7B58837E-BAD2-446C-BD3D-B6BAECA0A0D4}" presName="vSp" presStyleCnt="0"/>
      <dgm:spPr/>
    </dgm:pt>
    <dgm:pt modelId="{F2904C01-42DE-4D90-9505-248028A326EA}" type="pres">
      <dgm:prSet presAssocID="{5567975E-7B91-40ED-BEC4-6CC9084597B5}" presName="horFlow" presStyleCnt="0"/>
      <dgm:spPr/>
    </dgm:pt>
    <dgm:pt modelId="{3D57BDEE-9C4E-4647-8C09-089377A95AD6}" type="pres">
      <dgm:prSet presAssocID="{5567975E-7B91-40ED-BEC4-6CC9084597B5}" presName="bigChev" presStyleLbl="node1" presStyleIdx="2" presStyleCnt="5" custScaleX="216809"/>
      <dgm:spPr/>
      <dgm:t>
        <a:bodyPr/>
        <a:lstStyle/>
        <a:p>
          <a:endParaRPr lang="ru-RU"/>
        </a:p>
      </dgm:t>
    </dgm:pt>
    <dgm:pt modelId="{A4A8CC59-42D3-4947-9258-0D029DB9DBAD}" type="pres">
      <dgm:prSet presAssocID="{D8D46F92-C754-4A32-868F-5AF8D19B9787}" presName="parTrans" presStyleCnt="0"/>
      <dgm:spPr/>
    </dgm:pt>
    <dgm:pt modelId="{D8698E65-A0D5-46AE-B2EB-E15972C1D475}" type="pres">
      <dgm:prSet presAssocID="{C94B9A40-E64E-4115-816D-AA32B2F1FF1A}" presName="node" presStyleLbl="alignAccFollowNode1" presStyleIdx="2" presStyleCnt="5" custScaleX="183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E6F131-B6DE-46F6-BB67-E73D7B8893C3}" type="pres">
      <dgm:prSet presAssocID="{5567975E-7B91-40ED-BEC4-6CC9084597B5}" presName="vSp" presStyleCnt="0"/>
      <dgm:spPr/>
    </dgm:pt>
    <dgm:pt modelId="{C5D2C0FD-B718-48EB-AB74-2CBD10D98A9C}" type="pres">
      <dgm:prSet presAssocID="{02DAF70C-296A-49C2-8936-FEBED29CF8F6}" presName="horFlow" presStyleCnt="0"/>
      <dgm:spPr/>
    </dgm:pt>
    <dgm:pt modelId="{D5D7B852-6802-4490-A6A2-D43CEFDEC432}" type="pres">
      <dgm:prSet presAssocID="{02DAF70C-296A-49C2-8936-FEBED29CF8F6}" presName="bigChev" presStyleLbl="node1" presStyleIdx="3" presStyleCnt="5" custScaleX="218767" custLinFactNeighborX="8817" custLinFactNeighborY="-226"/>
      <dgm:spPr/>
      <dgm:t>
        <a:bodyPr/>
        <a:lstStyle/>
        <a:p>
          <a:endParaRPr lang="ru-RU"/>
        </a:p>
      </dgm:t>
    </dgm:pt>
    <dgm:pt modelId="{50E74A53-CEAA-49E5-AF82-447B5C35C077}" type="pres">
      <dgm:prSet presAssocID="{50CA5762-F97D-4611-B1DA-544160717E42}" presName="parTrans" presStyleCnt="0"/>
      <dgm:spPr/>
    </dgm:pt>
    <dgm:pt modelId="{C755EF33-D008-41BA-A716-FDA0E90258DA}" type="pres">
      <dgm:prSet presAssocID="{F2B08607-D6D5-49AB-89DE-7B32DA08C876}" presName="node" presStyleLbl="alignAccFollowNode1" presStyleIdx="3" presStyleCnt="5" custScaleX="1838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6B223B-7F2F-4D21-AB55-298FEBA0FCCA}" type="pres">
      <dgm:prSet presAssocID="{02DAF70C-296A-49C2-8936-FEBED29CF8F6}" presName="vSp" presStyleCnt="0"/>
      <dgm:spPr/>
    </dgm:pt>
    <dgm:pt modelId="{BCC155F0-494B-448F-B56F-DF63F646F881}" type="pres">
      <dgm:prSet presAssocID="{9F711B63-02CC-4F04-B0B8-F46ABA592351}" presName="horFlow" presStyleCnt="0"/>
      <dgm:spPr/>
    </dgm:pt>
    <dgm:pt modelId="{56517657-04A2-460B-B823-31C885BF383D}" type="pres">
      <dgm:prSet presAssocID="{9F711B63-02CC-4F04-B0B8-F46ABA592351}" presName="bigChev" presStyleLbl="node1" presStyleIdx="4" presStyleCnt="5" custScaleX="215479" custLinFactNeighborX="-1931" custLinFactNeighborY="365"/>
      <dgm:spPr/>
      <dgm:t>
        <a:bodyPr/>
        <a:lstStyle/>
        <a:p>
          <a:endParaRPr lang="ru-RU"/>
        </a:p>
      </dgm:t>
    </dgm:pt>
    <dgm:pt modelId="{21A73B8D-3A87-4DF7-8745-5F2F35A5C85F}" type="pres">
      <dgm:prSet presAssocID="{4D6B2EE6-94BF-4907-A6B2-F36586D6089C}" presName="parTrans" presStyleCnt="0"/>
      <dgm:spPr/>
    </dgm:pt>
    <dgm:pt modelId="{95B938F2-857E-4B5C-8A59-1C73EAA28382}" type="pres">
      <dgm:prSet presAssocID="{6B2C346B-D16B-4C22-854C-3740B44B1644}" presName="node" presStyleLbl="alignAccFollowNode1" presStyleIdx="4" presStyleCnt="5" custScaleX="1797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B5B9FE-5744-4841-9E94-44E2D63A5C75}" srcId="{7B58837E-BAD2-446C-BD3D-B6BAECA0A0D4}" destId="{BDD2A4F8-9365-40DE-8AFF-77228A3829AE}" srcOrd="0" destOrd="0" parTransId="{EF084D26-0C20-4F86-BE53-5636E98362C2}" sibTransId="{ED4A97DE-962C-448E-965C-665CD6A0D2FF}"/>
    <dgm:cxn modelId="{92A0A65E-BCB6-41EF-9EFB-3C110CAC560D}" type="presOf" srcId="{C94B9A40-E64E-4115-816D-AA32B2F1FF1A}" destId="{D8698E65-A0D5-46AE-B2EB-E15972C1D475}" srcOrd="0" destOrd="0" presId="urn:microsoft.com/office/officeart/2005/8/layout/lProcess3"/>
    <dgm:cxn modelId="{1DA3BD33-3940-4E3B-876F-B0017CFD59CC}" type="presOf" srcId="{A59B6764-1A25-460A-BC9A-AA206C768888}" destId="{52BF3AF5-673C-4781-8517-AD2ECA32392E}" srcOrd="0" destOrd="0" presId="urn:microsoft.com/office/officeart/2005/8/layout/lProcess3"/>
    <dgm:cxn modelId="{EE75A697-CED3-4F51-8C09-9A3CD7BF2030}" srcId="{A59B6764-1A25-460A-BC9A-AA206C768888}" destId="{B48F9D04-B7B0-46C4-AC1B-D8B6FDA8C9FB}" srcOrd="0" destOrd="0" parTransId="{1135D57C-F1CD-4600-B895-E31EF1F66D48}" sibTransId="{589275B3-2D25-452C-B367-3EBA5D47E8B7}"/>
    <dgm:cxn modelId="{CAB51E80-9646-4729-968A-DE4D59589733}" type="presOf" srcId="{6B2C346B-D16B-4C22-854C-3740B44B1644}" destId="{95B938F2-857E-4B5C-8A59-1C73EAA28382}" srcOrd="0" destOrd="0" presId="urn:microsoft.com/office/officeart/2005/8/layout/lProcess3"/>
    <dgm:cxn modelId="{834D1940-95EF-413F-8C08-1B186CD6A96E}" srcId="{5567975E-7B91-40ED-BEC4-6CC9084597B5}" destId="{C94B9A40-E64E-4115-816D-AA32B2F1FF1A}" srcOrd="0" destOrd="0" parTransId="{D8D46F92-C754-4A32-868F-5AF8D19B9787}" sibTransId="{F729DB4D-EF65-41F8-8D31-0B849BA51577}"/>
    <dgm:cxn modelId="{196E3FC8-5619-4816-81F0-B6778DF5B424}" type="presOf" srcId="{F2B08607-D6D5-49AB-89DE-7B32DA08C876}" destId="{C755EF33-D008-41BA-A716-FDA0E90258DA}" srcOrd="0" destOrd="0" presId="urn:microsoft.com/office/officeart/2005/8/layout/lProcess3"/>
    <dgm:cxn modelId="{91F8C54A-E0EF-44FF-B533-5BB15BD6C2C3}" srcId="{A59B6764-1A25-460A-BC9A-AA206C768888}" destId="{9F711B63-02CC-4F04-B0B8-F46ABA592351}" srcOrd="4" destOrd="0" parTransId="{DCA57F82-478D-4101-A68D-21EAEEFEA217}" sibTransId="{E5FBED79-7594-4BB4-BDF4-F32FAC5A7A7B}"/>
    <dgm:cxn modelId="{98896A58-0125-40A2-A375-F6C195E1722E}" type="presOf" srcId="{5567975E-7B91-40ED-BEC4-6CC9084597B5}" destId="{3D57BDEE-9C4E-4647-8C09-089377A95AD6}" srcOrd="0" destOrd="0" presId="urn:microsoft.com/office/officeart/2005/8/layout/lProcess3"/>
    <dgm:cxn modelId="{D1D0BC64-701E-4735-A07A-DEADDDA11985}" srcId="{B48F9D04-B7B0-46C4-AC1B-D8B6FDA8C9FB}" destId="{F21BFE78-7502-48C3-BF0E-2D2AAC55BDD3}" srcOrd="0" destOrd="0" parTransId="{893CFA3F-AFD1-4CBA-A6F7-E1E971DC2722}" sibTransId="{D9032700-2E59-42D4-AB71-B54811D4CE86}"/>
    <dgm:cxn modelId="{7C78D799-71E7-4604-8D81-BA5BCDDAE891}" srcId="{A59B6764-1A25-460A-BC9A-AA206C768888}" destId="{5567975E-7B91-40ED-BEC4-6CC9084597B5}" srcOrd="2" destOrd="0" parTransId="{2419428D-65F4-4790-9217-615FCA9AB521}" sibTransId="{ECF635CC-E430-46E5-8063-35123A1908E9}"/>
    <dgm:cxn modelId="{BDA5AF1E-F2DA-4566-A750-ED78DCACD57E}" type="presOf" srcId="{02DAF70C-296A-49C2-8936-FEBED29CF8F6}" destId="{D5D7B852-6802-4490-A6A2-D43CEFDEC432}" srcOrd="0" destOrd="0" presId="urn:microsoft.com/office/officeart/2005/8/layout/lProcess3"/>
    <dgm:cxn modelId="{B25BC937-7551-4393-8311-86504248C8BB}" type="presOf" srcId="{7B58837E-BAD2-446C-BD3D-B6BAECA0A0D4}" destId="{C5505BBC-FCE9-4E98-A86D-E60240861379}" srcOrd="0" destOrd="0" presId="urn:microsoft.com/office/officeart/2005/8/layout/lProcess3"/>
    <dgm:cxn modelId="{D661C973-2113-4CF4-BE65-3C1E65C964D8}" type="presOf" srcId="{B48F9D04-B7B0-46C4-AC1B-D8B6FDA8C9FB}" destId="{528724C2-C46F-4B71-8702-BE38A94539D8}" srcOrd="0" destOrd="0" presId="urn:microsoft.com/office/officeart/2005/8/layout/lProcess3"/>
    <dgm:cxn modelId="{8F1202F4-BF10-4534-892D-D0253974F70D}" srcId="{A59B6764-1A25-460A-BC9A-AA206C768888}" destId="{02DAF70C-296A-49C2-8936-FEBED29CF8F6}" srcOrd="3" destOrd="0" parTransId="{D148F7FB-94FE-4994-8DD3-CB7DCE686154}" sibTransId="{E1FBDD92-3DFE-4FCD-B127-510B01071F89}"/>
    <dgm:cxn modelId="{FE0F7315-0280-4B61-9695-FEA58C8D1595}" srcId="{A59B6764-1A25-460A-BC9A-AA206C768888}" destId="{7B58837E-BAD2-446C-BD3D-B6BAECA0A0D4}" srcOrd="1" destOrd="0" parTransId="{59B383B0-5F3E-4E50-A7A0-E459E7568A82}" sibTransId="{ADF58FE1-A6D1-402B-8388-947342A3DB95}"/>
    <dgm:cxn modelId="{2AF5B21E-9E9C-45A1-923E-A06621CA9E3C}" type="presOf" srcId="{F21BFE78-7502-48C3-BF0E-2D2AAC55BDD3}" destId="{6888A868-4FBD-4280-8FE4-441DA9E3D0BB}" srcOrd="0" destOrd="0" presId="urn:microsoft.com/office/officeart/2005/8/layout/lProcess3"/>
    <dgm:cxn modelId="{D8A2CFFB-F5E9-4324-B388-8E8E7A1BC032}" srcId="{9F711B63-02CC-4F04-B0B8-F46ABA592351}" destId="{6B2C346B-D16B-4C22-854C-3740B44B1644}" srcOrd="0" destOrd="0" parTransId="{4D6B2EE6-94BF-4907-A6B2-F36586D6089C}" sibTransId="{6A35039F-B846-4E9A-8651-18D799E14602}"/>
    <dgm:cxn modelId="{9673E687-9469-441B-8312-E594F80BD209}" type="presOf" srcId="{9F711B63-02CC-4F04-B0B8-F46ABA592351}" destId="{56517657-04A2-460B-B823-31C885BF383D}" srcOrd="0" destOrd="0" presId="urn:microsoft.com/office/officeart/2005/8/layout/lProcess3"/>
    <dgm:cxn modelId="{A16FD38D-62D1-4D1E-8ADF-951A41000A53}" srcId="{02DAF70C-296A-49C2-8936-FEBED29CF8F6}" destId="{F2B08607-D6D5-49AB-89DE-7B32DA08C876}" srcOrd="0" destOrd="0" parTransId="{50CA5762-F97D-4611-B1DA-544160717E42}" sibTransId="{6B787740-E9F2-4ED7-AEE1-2E7C5EBE6107}"/>
    <dgm:cxn modelId="{D2A81B10-D2D7-48EF-A712-F17A04044D5C}" type="presOf" srcId="{BDD2A4F8-9365-40DE-8AFF-77228A3829AE}" destId="{5C6B143B-C364-430D-A53B-B57B7BE235B9}" srcOrd="0" destOrd="0" presId="urn:microsoft.com/office/officeart/2005/8/layout/lProcess3"/>
    <dgm:cxn modelId="{2213EE69-16B9-4EE1-8732-E6CE4491EF47}" type="presParOf" srcId="{52BF3AF5-673C-4781-8517-AD2ECA32392E}" destId="{B5CADB79-B69B-4693-8494-C493B292BBDE}" srcOrd="0" destOrd="0" presId="urn:microsoft.com/office/officeart/2005/8/layout/lProcess3"/>
    <dgm:cxn modelId="{513CE051-FB34-4E3E-AFA7-F17A371E8CA2}" type="presParOf" srcId="{B5CADB79-B69B-4693-8494-C493B292BBDE}" destId="{528724C2-C46F-4B71-8702-BE38A94539D8}" srcOrd="0" destOrd="0" presId="urn:microsoft.com/office/officeart/2005/8/layout/lProcess3"/>
    <dgm:cxn modelId="{0D32FC56-C996-4DE6-AB49-93498258634F}" type="presParOf" srcId="{B5CADB79-B69B-4693-8494-C493B292BBDE}" destId="{9A5D24AC-653A-4B7F-BE1D-C1385B2FC985}" srcOrd="1" destOrd="0" presId="urn:microsoft.com/office/officeart/2005/8/layout/lProcess3"/>
    <dgm:cxn modelId="{7FD3F526-EC5F-47F9-B3A3-A7D1EF390FE8}" type="presParOf" srcId="{B5CADB79-B69B-4693-8494-C493B292BBDE}" destId="{6888A868-4FBD-4280-8FE4-441DA9E3D0BB}" srcOrd="2" destOrd="0" presId="urn:microsoft.com/office/officeart/2005/8/layout/lProcess3"/>
    <dgm:cxn modelId="{1063278E-D397-493B-B59C-33C75676E171}" type="presParOf" srcId="{52BF3AF5-673C-4781-8517-AD2ECA32392E}" destId="{1E5249C8-E18C-4D49-BD2A-AB7AA10E5A65}" srcOrd="1" destOrd="0" presId="urn:microsoft.com/office/officeart/2005/8/layout/lProcess3"/>
    <dgm:cxn modelId="{1F1150C2-1744-4E50-A355-032E36DE60CF}" type="presParOf" srcId="{52BF3AF5-673C-4781-8517-AD2ECA32392E}" destId="{C7F3CEAD-71FB-40A1-8C9B-ED1FD06D48C6}" srcOrd="2" destOrd="0" presId="urn:microsoft.com/office/officeart/2005/8/layout/lProcess3"/>
    <dgm:cxn modelId="{F7F091F7-5E93-478C-8FF4-DAF25BC751F0}" type="presParOf" srcId="{C7F3CEAD-71FB-40A1-8C9B-ED1FD06D48C6}" destId="{C5505BBC-FCE9-4E98-A86D-E60240861379}" srcOrd="0" destOrd="0" presId="urn:microsoft.com/office/officeart/2005/8/layout/lProcess3"/>
    <dgm:cxn modelId="{5FD21240-BED0-4359-9E69-CFA6D4D47064}" type="presParOf" srcId="{C7F3CEAD-71FB-40A1-8C9B-ED1FD06D48C6}" destId="{4E63B443-4A55-4BD4-81E6-87C95AC72DB5}" srcOrd="1" destOrd="0" presId="urn:microsoft.com/office/officeart/2005/8/layout/lProcess3"/>
    <dgm:cxn modelId="{0714FF09-5AA7-4032-95FA-018B2451C155}" type="presParOf" srcId="{C7F3CEAD-71FB-40A1-8C9B-ED1FD06D48C6}" destId="{5C6B143B-C364-430D-A53B-B57B7BE235B9}" srcOrd="2" destOrd="0" presId="urn:microsoft.com/office/officeart/2005/8/layout/lProcess3"/>
    <dgm:cxn modelId="{42188C96-7B35-4D56-AC97-2149D4985EFD}" type="presParOf" srcId="{52BF3AF5-673C-4781-8517-AD2ECA32392E}" destId="{C2C4494B-3BEC-4E2E-970C-BABA06E251BE}" srcOrd="3" destOrd="0" presId="urn:microsoft.com/office/officeart/2005/8/layout/lProcess3"/>
    <dgm:cxn modelId="{764D9C74-378F-4CAD-99F0-4B325713D6AA}" type="presParOf" srcId="{52BF3AF5-673C-4781-8517-AD2ECA32392E}" destId="{F2904C01-42DE-4D90-9505-248028A326EA}" srcOrd="4" destOrd="0" presId="urn:microsoft.com/office/officeart/2005/8/layout/lProcess3"/>
    <dgm:cxn modelId="{72C7196B-7653-413C-ADD3-62F2643F522A}" type="presParOf" srcId="{F2904C01-42DE-4D90-9505-248028A326EA}" destId="{3D57BDEE-9C4E-4647-8C09-089377A95AD6}" srcOrd="0" destOrd="0" presId="urn:microsoft.com/office/officeart/2005/8/layout/lProcess3"/>
    <dgm:cxn modelId="{AC236169-0A8B-48D4-BCEF-A0E2B41F0A20}" type="presParOf" srcId="{F2904C01-42DE-4D90-9505-248028A326EA}" destId="{A4A8CC59-42D3-4947-9258-0D029DB9DBAD}" srcOrd="1" destOrd="0" presId="urn:microsoft.com/office/officeart/2005/8/layout/lProcess3"/>
    <dgm:cxn modelId="{635CB65B-353A-4985-99A9-6547A8A6778D}" type="presParOf" srcId="{F2904C01-42DE-4D90-9505-248028A326EA}" destId="{D8698E65-A0D5-46AE-B2EB-E15972C1D475}" srcOrd="2" destOrd="0" presId="urn:microsoft.com/office/officeart/2005/8/layout/lProcess3"/>
    <dgm:cxn modelId="{20111BE6-1242-4F0E-81C4-52E17667194F}" type="presParOf" srcId="{52BF3AF5-673C-4781-8517-AD2ECA32392E}" destId="{61E6F131-B6DE-46F6-BB67-E73D7B8893C3}" srcOrd="5" destOrd="0" presId="urn:microsoft.com/office/officeart/2005/8/layout/lProcess3"/>
    <dgm:cxn modelId="{58F1DCD3-EF2D-4A72-9C15-4CC3131366AC}" type="presParOf" srcId="{52BF3AF5-673C-4781-8517-AD2ECA32392E}" destId="{C5D2C0FD-B718-48EB-AB74-2CBD10D98A9C}" srcOrd="6" destOrd="0" presId="urn:microsoft.com/office/officeart/2005/8/layout/lProcess3"/>
    <dgm:cxn modelId="{4CA174BE-03AB-43CD-875B-9E85478BD2D6}" type="presParOf" srcId="{C5D2C0FD-B718-48EB-AB74-2CBD10D98A9C}" destId="{D5D7B852-6802-4490-A6A2-D43CEFDEC432}" srcOrd="0" destOrd="0" presId="urn:microsoft.com/office/officeart/2005/8/layout/lProcess3"/>
    <dgm:cxn modelId="{407FD4AF-5E34-4B65-BFA3-D49B0648E75C}" type="presParOf" srcId="{C5D2C0FD-B718-48EB-AB74-2CBD10D98A9C}" destId="{50E74A53-CEAA-49E5-AF82-447B5C35C077}" srcOrd="1" destOrd="0" presId="urn:microsoft.com/office/officeart/2005/8/layout/lProcess3"/>
    <dgm:cxn modelId="{FBA18B9D-C2EA-4333-90F3-4B633CE1FABE}" type="presParOf" srcId="{C5D2C0FD-B718-48EB-AB74-2CBD10D98A9C}" destId="{C755EF33-D008-41BA-A716-FDA0E90258DA}" srcOrd="2" destOrd="0" presId="urn:microsoft.com/office/officeart/2005/8/layout/lProcess3"/>
    <dgm:cxn modelId="{F8744AA6-DEEF-4489-B429-4231A602EEE8}" type="presParOf" srcId="{52BF3AF5-673C-4781-8517-AD2ECA32392E}" destId="{CF6B223B-7F2F-4D21-AB55-298FEBA0FCCA}" srcOrd="7" destOrd="0" presId="urn:microsoft.com/office/officeart/2005/8/layout/lProcess3"/>
    <dgm:cxn modelId="{DDE04A49-67EE-4C3B-B061-D7133073636F}" type="presParOf" srcId="{52BF3AF5-673C-4781-8517-AD2ECA32392E}" destId="{BCC155F0-494B-448F-B56F-DF63F646F881}" srcOrd="8" destOrd="0" presId="urn:microsoft.com/office/officeart/2005/8/layout/lProcess3"/>
    <dgm:cxn modelId="{174D9247-D56D-4922-9325-97309BE37720}" type="presParOf" srcId="{BCC155F0-494B-448F-B56F-DF63F646F881}" destId="{56517657-04A2-460B-B823-31C885BF383D}" srcOrd="0" destOrd="0" presId="urn:microsoft.com/office/officeart/2005/8/layout/lProcess3"/>
    <dgm:cxn modelId="{6ED6CB5A-7502-4A32-BAE3-8E1C1410F473}" type="presParOf" srcId="{BCC155F0-494B-448F-B56F-DF63F646F881}" destId="{21A73B8D-3A87-4DF7-8745-5F2F35A5C85F}" srcOrd="1" destOrd="0" presId="urn:microsoft.com/office/officeart/2005/8/layout/lProcess3"/>
    <dgm:cxn modelId="{79CB9C39-8F5E-41BE-924E-614CE08CB8DA}" type="presParOf" srcId="{BCC155F0-494B-448F-B56F-DF63F646F881}" destId="{95B938F2-857E-4B5C-8A59-1C73EAA28382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FB44913-7B2D-461C-9504-61D3F0EC728E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59C8CE23-AE3B-4D69-B90E-73B3C28F4CF5}">
      <dgm:prSet phldrT="[Текст]" custT="1"/>
      <dgm:spPr/>
      <dgm:t>
        <a:bodyPr vert="horz"/>
        <a:lstStyle/>
        <a:p>
          <a:r>
            <a:rPr lang="ru-RU" sz="1800" b="1" dirty="0" smtClean="0"/>
            <a:t>«ВНИМАНИЕ, ДОРОГА»</a:t>
          </a:r>
        </a:p>
        <a:p>
          <a:r>
            <a:rPr lang="ru-RU" sz="1800" b="1" dirty="0" smtClean="0"/>
            <a:t>+</a:t>
          </a:r>
        </a:p>
        <a:p>
          <a:r>
            <a:rPr lang="ru-RU" sz="1800" b="1" dirty="0" smtClean="0"/>
            <a:t>«НАСТАВНИК ЮИД»</a:t>
          </a:r>
          <a:endParaRPr lang="ru-RU" sz="1800" b="1" dirty="0"/>
        </a:p>
      </dgm:t>
    </dgm:pt>
    <dgm:pt modelId="{8D5F0FB8-2245-452D-91E0-935B4EF750B4}" type="parTrans" cxnId="{DF19B53D-6F5B-4A67-A9D0-219903DB46F5}">
      <dgm:prSet/>
      <dgm:spPr/>
      <dgm:t>
        <a:bodyPr/>
        <a:lstStyle/>
        <a:p>
          <a:endParaRPr lang="ru-RU"/>
        </a:p>
      </dgm:t>
    </dgm:pt>
    <dgm:pt modelId="{45090CAD-7574-40CC-B194-09BB9A8867FF}" type="sibTrans" cxnId="{DF19B53D-6F5B-4A67-A9D0-219903DB46F5}">
      <dgm:prSet/>
      <dgm:spPr/>
      <dgm:t>
        <a:bodyPr/>
        <a:lstStyle/>
        <a:p>
          <a:endParaRPr lang="ru-RU"/>
        </a:p>
      </dgm:t>
    </dgm:pt>
    <dgm:pt modelId="{6E705D0C-3351-41EB-B9E8-2E8009AA43AA}">
      <dgm:prSet phldrT="[Текст]" custT="1"/>
      <dgm:spPr/>
      <dgm:t>
        <a:bodyPr vert="horz"/>
        <a:lstStyle/>
        <a:p>
          <a:r>
            <a:rPr lang="ru-RU" sz="1800" b="1" dirty="0" smtClean="0"/>
            <a:t>«ДВИЖЕНИЕ С УВАЖЕНИЕМ»</a:t>
          </a:r>
        </a:p>
        <a:p>
          <a:r>
            <a:rPr lang="ru-RU" sz="1800" b="1" dirty="0" smtClean="0"/>
            <a:t>+</a:t>
          </a:r>
        </a:p>
        <a:p>
          <a:r>
            <a:rPr lang="ru-RU" sz="1800" b="1" dirty="0" smtClean="0"/>
            <a:t>«НАСТАВНИК ЮИД»</a:t>
          </a:r>
          <a:endParaRPr lang="ru-RU" sz="1800" b="1" dirty="0"/>
        </a:p>
      </dgm:t>
    </dgm:pt>
    <dgm:pt modelId="{B503A77C-0454-4FA5-AABA-D27AB1795D1A}" type="parTrans" cxnId="{5676577B-7B10-49F1-85D2-B25527F547A3}">
      <dgm:prSet/>
      <dgm:spPr/>
      <dgm:t>
        <a:bodyPr/>
        <a:lstStyle/>
        <a:p>
          <a:endParaRPr lang="ru-RU"/>
        </a:p>
      </dgm:t>
    </dgm:pt>
    <dgm:pt modelId="{FC686ECA-4EF8-448D-BD34-3660FADEEBC3}" type="sibTrans" cxnId="{5676577B-7B10-49F1-85D2-B25527F547A3}">
      <dgm:prSet/>
      <dgm:spPr/>
      <dgm:t>
        <a:bodyPr/>
        <a:lstStyle/>
        <a:p>
          <a:endParaRPr lang="ru-RU"/>
        </a:p>
      </dgm:t>
    </dgm:pt>
    <dgm:pt modelId="{873D4B87-6DFB-45ED-B991-94862CCB0B03}">
      <dgm:prSet phldrT="[Текст]" custT="1"/>
      <dgm:spPr/>
      <dgm:t>
        <a:bodyPr vert="horz"/>
        <a:lstStyle/>
        <a:p>
          <a:r>
            <a:rPr lang="ru-RU" sz="1800" b="1" dirty="0" smtClean="0"/>
            <a:t>«ШКОЛА</a:t>
          </a:r>
        </a:p>
        <a:p>
          <a:r>
            <a:rPr lang="ru-RU" sz="1800" b="1" dirty="0" smtClean="0"/>
            <a:t>АКТИВА</a:t>
          </a:r>
        </a:p>
        <a:p>
          <a:r>
            <a:rPr lang="ru-RU" sz="1800" b="1" dirty="0" smtClean="0"/>
            <a:t> ЮИД»</a:t>
          </a:r>
          <a:endParaRPr lang="ru-RU" sz="1800" b="1" dirty="0"/>
        </a:p>
      </dgm:t>
    </dgm:pt>
    <dgm:pt modelId="{1DF9343C-2E46-4637-8EB0-CD74144DA3D4}" type="parTrans" cxnId="{A88D4746-D53C-4664-849D-1A51C3F678E2}">
      <dgm:prSet/>
      <dgm:spPr/>
      <dgm:t>
        <a:bodyPr/>
        <a:lstStyle/>
        <a:p>
          <a:endParaRPr lang="ru-RU"/>
        </a:p>
      </dgm:t>
    </dgm:pt>
    <dgm:pt modelId="{18384BBC-04F4-4572-9AEA-0DBDF3CE0006}" type="sibTrans" cxnId="{A88D4746-D53C-4664-849D-1A51C3F678E2}">
      <dgm:prSet/>
      <dgm:spPr/>
      <dgm:t>
        <a:bodyPr/>
        <a:lstStyle/>
        <a:p>
          <a:endParaRPr lang="ru-RU"/>
        </a:p>
      </dgm:t>
    </dgm:pt>
    <dgm:pt modelId="{0A93F06D-F383-4A59-9B09-625EF8D9A831}">
      <dgm:prSet/>
      <dgm:spPr/>
      <dgm:t>
        <a:bodyPr/>
        <a:lstStyle/>
        <a:p>
          <a:endParaRPr lang="ru-RU" dirty="0"/>
        </a:p>
      </dgm:t>
    </dgm:pt>
    <dgm:pt modelId="{4F222A74-5B3A-4608-AEFF-14F0831DCFE3}" type="parTrans" cxnId="{BD2F2923-7FF9-488E-B896-945F7D7BCC7E}">
      <dgm:prSet/>
      <dgm:spPr/>
      <dgm:t>
        <a:bodyPr/>
        <a:lstStyle/>
        <a:p>
          <a:endParaRPr lang="ru-RU"/>
        </a:p>
      </dgm:t>
    </dgm:pt>
    <dgm:pt modelId="{18B3B6CB-D7A4-444D-B8AD-257993F29BB1}" type="sibTrans" cxnId="{BD2F2923-7FF9-488E-B896-945F7D7BCC7E}">
      <dgm:prSet/>
      <dgm:spPr/>
      <dgm:t>
        <a:bodyPr/>
        <a:lstStyle/>
        <a:p>
          <a:endParaRPr lang="ru-RU"/>
        </a:p>
      </dgm:t>
    </dgm:pt>
    <dgm:pt modelId="{C4FEA498-7459-4FDF-BDA9-B1F3743DCE5D}" type="pres">
      <dgm:prSet presAssocID="{4FB44913-7B2D-461C-9504-61D3F0EC728E}" presName="Name0" presStyleCnt="0">
        <dgm:presLayoutVars>
          <dgm:dir/>
          <dgm:resizeHandles val="exact"/>
        </dgm:presLayoutVars>
      </dgm:prSet>
      <dgm:spPr/>
    </dgm:pt>
    <dgm:pt modelId="{C40A5DF8-427D-45CD-AC53-82785D702997}" type="pres">
      <dgm:prSet presAssocID="{4FB44913-7B2D-461C-9504-61D3F0EC728E}" presName="bkgdShp" presStyleLbl="alignAccFollowNode1" presStyleIdx="0" presStyleCnt="1"/>
      <dgm:spPr/>
    </dgm:pt>
    <dgm:pt modelId="{0018B66B-589D-4AB0-A2B3-0A48B6E810F7}" type="pres">
      <dgm:prSet presAssocID="{4FB44913-7B2D-461C-9504-61D3F0EC728E}" presName="linComp" presStyleCnt="0"/>
      <dgm:spPr/>
    </dgm:pt>
    <dgm:pt modelId="{C4CC4285-B109-4E18-BB7D-5C92AE204871}" type="pres">
      <dgm:prSet presAssocID="{59C8CE23-AE3B-4D69-B90E-73B3C28F4CF5}" presName="compNode" presStyleCnt="0"/>
      <dgm:spPr/>
    </dgm:pt>
    <dgm:pt modelId="{85F6F2AB-3A0E-4E36-AAA9-232824AB9787}" type="pres">
      <dgm:prSet presAssocID="{59C8CE23-AE3B-4D69-B90E-73B3C28F4CF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B8ED84-8D9F-49E6-BFCE-360D5C24F91E}" type="pres">
      <dgm:prSet presAssocID="{59C8CE23-AE3B-4D69-B90E-73B3C28F4CF5}" presName="invisiNode" presStyleLbl="node1" presStyleIdx="0" presStyleCnt="4"/>
      <dgm:spPr/>
    </dgm:pt>
    <dgm:pt modelId="{7E859221-2EA4-441A-B330-F3E0F8B4AD9F}" type="pres">
      <dgm:prSet presAssocID="{59C8CE23-AE3B-4D69-B90E-73B3C28F4CF5}" presName="imagNode" presStyleLbl="fgImgPlace1" presStyleIdx="0" presStyleCnt="4" custScaleY="7660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CDFDBCB-B945-47D5-B8EE-697A940EDDEC}" type="pres">
      <dgm:prSet presAssocID="{45090CAD-7574-40CC-B194-09BB9A8867F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AB52FA4-6726-40BF-A621-4EAEF658F70B}" type="pres">
      <dgm:prSet presAssocID="{6E705D0C-3351-41EB-B9E8-2E8009AA43AA}" presName="compNode" presStyleCnt="0"/>
      <dgm:spPr/>
    </dgm:pt>
    <dgm:pt modelId="{44D14EAD-425B-4B50-B283-18BA30974F3B}" type="pres">
      <dgm:prSet presAssocID="{6E705D0C-3351-41EB-B9E8-2E8009AA43A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621F6A-82AD-4F56-B18C-1E74489546CA}" type="pres">
      <dgm:prSet presAssocID="{6E705D0C-3351-41EB-B9E8-2E8009AA43AA}" presName="invisiNode" presStyleLbl="node1" presStyleIdx="1" presStyleCnt="4"/>
      <dgm:spPr/>
    </dgm:pt>
    <dgm:pt modelId="{B409CA0D-9322-4467-9741-E2CCBA7A7583}" type="pres">
      <dgm:prSet presAssocID="{6E705D0C-3351-41EB-B9E8-2E8009AA43AA}" presName="imagNode" presStyleLbl="fgImgPlace1" presStyleIdx="1" presStyleCnt="4" custScaleX="8213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D487F68-D456-4DF9-B07C-839401FF4020}" type="pres">
      <dgm:prSet presAssocID="{FC686ECA-4EF8-448D-BD34-3660FADEEBC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B059B47-F6EB-4BE4-9CF0-71557826CEA9}" type="pres">
      <dgm:prSet presAssocID="{873D4B87-6DFB-45ED-B991-94862CCB0B03}" presName="compNode" presStyleCnt="0"/>
      <dgm:spPr/>
    </dgm:pt>
    <dgm:pt modelId="{271D0853-D46F-4169-B822-EAFADB7FCA2A}" type="pres">
      <dgm:prSet presAssocID="{873D4B87-6DFB-45ED-B991-94862CCB0B03}" presName="node" presStyleLbl="node1" presStyleIdx="2" presStyleCnt="4" custLinFactNeighborX="407" custLinFactNeighborY="-5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EEAD6B-EE3F-4521-B4A1-38FDBFBE8636}" type="pres">
      <dgm:prSet presAssocID="{873D4B87-6DFB-45ED-B991-94862CCB0B03}" presName="invisiNode" presStyleLbl="node1" presStyleIdx="2" presStyleCnt="4"/>
      <dgm:spPr/>
    </dgm:pt>
    <dgm:pt modelId="{01359CC6-875A-4DF9-A6BE-755A26EF92F8}" type="pres">
      <dgm:prSet presAssocID="{873D4B87-6DFB-45ED-B991-94862CCB0B03}" presName="imagNode" presStyleLbl="fgImgPlace1" presStyleIdx="2" presStyleCnt="4" custScaleX="85026" custScaleY="8488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496CDB5-2FE8-4861-AF9C-4571B2086475}" type="pres">
      <dgm:prSet presAssocID="{18384BBC-04F4-4572-9AEA-0DBDF3CE000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B1A9FF5-D0CF-44C3-9220-8AD6D0782671}" type="pres">
      <dgm:prSet presAssocID="{0A93F06D-F383-4A59-9B09-625EF8D9A831}" presName="compNode" presStyleCnt="0"/>
      <dgm:spPr/>
    </dgm:pt>
    <dgm:pt modelId="{C3C3C6E2-1EA2-4189-BF59-E17C14080B9E}" type="pres">
      <dgm:prSet presAssocID="{0A93F06D-F383-4A59-9B09-625EF8D9A83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EB996B-0B41-42FB-B952-4CAE2D6D844F}" type="pres">
      <dgm:prSet presAssocID="{0A93F06D-F383-4A59-9B09-625EF8D9A831}" presName="invisiNode" presStyleLbl="node1" presStyleIdx="3" presStyleCnt="4"/>
      <dgm:spPr/>
    </dgm:pt>
    <dgm:pt modelId="{2C43E090-E771-4BDD-BC3B-4F49B8AEE6F9}" type="pres">
      <dgm:prSet presAssocID="{0A93F06D-F383-4A59-9B09-625EF8D9A831}" presName="imagNode" presStyleLbl="fgImgPlace1" presStyleIdx="3" presStyleCnt="4" custScaleY="6833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8869A09E-F83A-41CC-9545-D29C290ED886}" type="presOf" srcId="{18384BBC-04F4-4572-9AEA-0DBDF3CE0006}" destId="{5496CDB5-2FE8-4861-AF9C-4571B2086475}" srcOrd="0" destOrd="0" presId="urn:microsoft.com/office/officeart/2005/8/layout/pList2"/>
    <dgm:cxn modelId="{14D8A08E-6DE8-41F7-B286-EAB619C613B4}" type="presOf" srcId="{4FB44913-7B2D-461C-9504-61D3F0EC728E}" destId="{C4FEA498-7459-4FDF-BDA9-B1F3743DCE5D}" srcOrd="0" destOrd="0" presId="urn:microsoft.com/office/officeart/2005/8/layout/pList2"/>
    <dgm:cxn modelId="{A3B03D10-F6AF-4ACA-B88B-883576C329F5}" type="presOf" srcId="{FC686ECA-4EF8-448D-BD34-3660FADEEBC3}" destId="{2D487F68-D456-4DF9-B07C-839401FF4020}" srcOrd="0" destOrd="0" presId="urn:microsoft.com/office/officeart/2005/8/layout/pList2"/>
    <dgm:cxn modelId="{BD2F2923-7FF9-488E-B896-945F7D7BCC7E}" srcId="{4FB44913-7B2D-461C-9504-61D3F0EC728E}" destId="{0A93F06D-F383-4A59-9B09-625EF8D9A831}" srcOrd="3" destOrd="0" parTransId="{4F222A74-5B3A-4608-AEFF-14F0831DCFE3}" sibTransId="{18B3B6CB-D7A4-444D-B8AD-257993F29BB1}"/>
    <dgm:cxn modelId="{0DAD1CB4-B452-4A70-81DB-DE10D7D7DF40}" type="presOf" srcId="{873D4B87-6DFB-45ED-B991-94862CCB0B03}" destId="{271D0853-D46F-4169-B822-EAFADB7FCA2A}" srcOrd="0" destOrd="0" presId="urn:microsoft.com/office/officeart/2005/8/layout/pList2"/>
    <dgm:cxn modelId="{F5AD9685-289B-4FB8-B890-744F784D1D63}" type="presOf" srcId="{6E705D0C-3351-41EB-B9E8-2E8009AA43AA}" destId="{44D14EAD-425B-4B50-B283-18BA30974F3B}" srcOrd="0" destOrd="0" presId="urn:microsoft.com/office/officeart/2005/8/layout/pList2"/>
    <dgm:cxn modelId="{446D261F-EF8F-42DB-BF68-51B7E1942E87}" type="presOf" srcId="{45090CAD-7574-40CC-B194-09BB9A8867FF}" destId="{8CDFDBCB-B945-47D5-B8EE-697A940EDDEC}" srcOrd="0" destOrd="0" presId="urn:microsoft.com/office/officeart/2005/8/layout/pList2"/>
    <dgm:cxn modelId="{A88D4746-D53C-4664-849D-1A51C3F678E2}" srcId="{4FB44913-7B2D-461C-9504-61D3F0EC728E}" destId="{873D4B87-6DFB-45ED-B991-94862CCB0B03}" srcOrd="2" destOrd="0" parTransId="{1DF9343C-2E46-4637-8EB0-CD74144DA3D4}" sibTransId="{18384BBC-04F4-4572-9AEA-0DBDF3CE0006}"/>
    <dgm:cxn modelId="{5676577B-7B10-49F1-85D2-B25527F547A3}" srcId="{4FB44913-7B2D-461C-9504-61D3F0EC728E}" destId="{6E705D0C-3351-41EB-B9E8-2E8009AA43AA}" srcOrd="1" destOrd="0" parTransId="{B503A77C-0454-4FA5-AABA-D27AB1795D1A}" sibTransId="{FC686ECA-4EF8-448D-BD34-3660FADEEBC3}"/>
    <dgm:cxn modelId="{DF19B53D-6F5B-4A67-A9D0-219903DB46F5}" srcId="{4FB44913-7B2D-461C-9504-61D3F0EC728E}" destId="{59C8CE23-AE3B-4D69-B90E-73B3C28F4CF5}" srcOrd="0" destOrd="0" parTransId="{8D5F0FB8-2245-452D-91E0-935B4EF750B4}" sibTransId="{45090CAD-7574-40CC-B194-09BB9A8867FF}"/>
    <dgm:cxn modelId="{6829C793-DD90-40D9-A43A-C5E754E5B33D}" type="presOf" srcId="{59C8CE23-AE3B-4D69-B90E-73B3C28F4CF5}" destId="{85F6F2AB-3A0E-4E36-AAA9-232824AB9787}" srcOrd="0" destOrd="0" presId="urn:microsoft.com/office/officeart/2005/8/layout/pList2"/>
    <dgm:cxn modelId="{02E9F957-E120-482E-A98B-1513BD047415}" type="presOf" srcId="{0A93F06D-F383-4A59-9B09-625EF8D9A831}" destId="{C3C3C6E2-1EA2-4189-BF59-E17C14080B9E}" srcOrd="0" destOrd="0" presId="urn:microsoft.com/office/officeart/2005/8/layout/pList2"/>
    <dgm:cxn modelId="{91E05C8F-BBA5-40B3-88F6-F67AC5C365BE}" type="presParOf" srcId="{C4FEA498-7459-4FDF-BDA9-B1F3743DCE5D}" destId="{C40A5DF8-427D-45CD-AC53-82785D702997}" srcOrd="0" destOrd="0" presId="urn:microsoft.com/office/officeart/2005/8/layout/pList2"/>
    <dgm:cxn modelId="{2D7C5268-1E09-4A46-BB0C-DD9B81B158D7}" type="presParOf" srcId="{C4FEA498-7459-4FDF-BDA9-B1F3743DCE5D}" destId="{0018B66B-589D-4AB0-A2B3-0A48B6E810F7}" srcOrd="1" destOrd="0" presId="urn:microsoft.com/office/officeart/2005/8/layout/pList2"/>
    <dgm:cxn modelId="{8A45E9CB-A48F-4059-9A2C-A06C39EE57D4}" type="presParOf" srcId="{0018B66B-589D-4AB0-A2B3-0A48B6E810F7}" destId="{C4CC4285-B109-4E18-BB7D-5C92AE204871}" srcOrd="0" destOrd="0" presId="urn:microsoft.com/office/officeart/2005/8/layout/pList2"/>
    <dgm:cxn modelId="{AABFD409-4082-4137-888B-B91CA692E4D2}" type="presParOf" srcId="{C4CC4285-B109-4E18-BB7D-5C92AE204871}" destId="{85F6F2AB-3A0E-4E36-AAA9-232824AB9787}" srcOrd="0" destOrd="0" presId="urn:microsoft.com/office/officeart/2005/8/layout/pList2"/>
    <dgm:cxn modelId="{1831BA18-7A91-4BA8-9975-D8D29476A50F}" type="presParOf" srcId="{C4CC4285-B109-4E18-BB7D-5C92AE204871}" destId="{1DB8ED84-8D9F-49E6-BFCE-360D5C24F91E}" srcOrd="1" destOrd="0" presId="urn:microsoft.com/office/officeart/2005/8/layout/pList2"/>
    <dgm:cxn modelId="{16F3500C-FE95-4EB7-B16A-327D9B414D4D}" type="presParOf" srcId="{C4CC4285-B109-4E18-BB7D-5C92AE204871}" destId="{7E859221-2EA4-441A-B330-F3E0F8B4AD9F}" srcOrd="2" destOrd="0" presId="urn:microsoft.com/office/officeart/2005/8/layout/pList2"/>
    <dgm:cxn modelId="{0BBC0D88-00E3-45A9-93C5-EE5EE021B1BD}" type="presParOf" srcId="{0018B66B-589D-4AB0-A2B3-0A48B6E810F7}" destId="{8CDFDBCB-B945-47D5-B8EE-697A940EDDEC}" srcOrd="1" destOrd="0" presId="urn:microsoft.com/office/officeart/2005/8/layout/pList2"/>
    <dgm:cxn modelId="{00290C96-97AE-403F-B7E9-14531D08C0F6}" type="presParOf" srcId="{0018B66B-589D-4AB0-A2B3-0A48B6E810F7}" destId="{CAB52FA4-6726-40BF-A621-4EAEF658F70B}" srcOrd="2" destOrd="0" presId="urn:microsoft.com/office/officeart/2005/8/layout/pList2"/>
    <dgm:cxn modelId="{97CA2ECD-9F97-45A5-9D80-D55E3988B941}" type="presParOf" srcId="{CAB52FA4-6726-40BF-A621-4EAEF658F70B}" destId="{44D14EAD-425B-4B50-B283-18BA30974F3B}" srcOrd="0" destOrd="0" presId="urn:microsoft.com/office/officeart/2005/8/layout/pList2"/>
    <dgm:cxn modelId="{86CDE25C-A9E5-4D2A-B5E0-BE97C3F5DC6C}" type="presParOf" srcId="{CAB52FA4-6726-40BF-A621-4EAEF658F70B}" destId="{A8621F6A-82AD-4F56-B18C-1E74489546CA}" srcOrd="1" destOrd="0" presId="urn:microsoft.com/office/officeart/2005/8/layout/pList2"/>
    <dgm:cxn modelId="{0FEA1653-1062-489D-BA7B-EDE4A64C4248}" type="presParOf" srcId="{CAB52FA4-6726-40BF-A621-4EAEF658F70B}" destId="{B409CA0D-9322-4467-9741-E2CCBA7A7583}" srcOrd="2" destOrd="0" presId="urn:microsoft.com/office/officeart/2005/8/layout/pList2"/>
    <dgm:cxn modelId="{2E029546-5D84-4F1F-A59F-8DAA8FCD6489}" type="presParOf" srcId="{0018B66B-589D-4AB0-A2B3-0A48B6E810F7}" destId="{2D487F68-D456-4DF9-B07C-839401FF4020}" srcOrd="3" destOrd="0" presId="urn:microsoft.com/office/officeart/2005/8/layout/pList2"/>
    <dgm:cxn modelId="{8D615A6C-CF53-482A-A4E6-7597A44EC86D}" type="presParOf" srcId="{0018B66B-589D-4AB0-A2B3-0A48B6E810F7}" destId="{7B059B47-F6EB-4BE4-9CF0-71557826CEA9}" srcOrd="4" destOrd="0" presId="urn:microsoft.com/office/officeart/2005/8/layout/pList2"/>
    <dgm:cxn modelId="{2BE080FA-7263-4E7F-B6BD-D060E7313C23}" type="presParOf" srcId="{7B059B47-F6EB-4BE4-9CF0-71557826CEA9}" destId="{271D0853-D46F-4169-B822-EAFADB7FCA2A}" srcOrd="0" destOrd="0" presId="urn:microsoft.com/office/officeart/2005/8/layout/pList2"/>
    <dgm:cxn modelId="{6DCEF46C-86ED-438A-B6F4-2CF080E23A35}" type="presParOf" srcId="{7B059B47-F6EB-4BE4-9CF0-71557826CEA9}" destId="{BDEEAD6B-EE3F-4521-B4A1-38FDBFBE8636}" srcOrd="1" destOrd="0" presId="urn:microsoft.com/office/officeart/2005/8/layout/pList2"/>
    <dgm:cxn modelId="{F0CF8BDF-5108-482F-AB71-C65FDDECBC03}" type="presParOf" srcId="{7B059B47-F6EB-4BE4-9CF0-71557826CEA9}" destId="{01359CC6-875A-4DF9-A6BE-755A26EF92F8}" srcOrd="2" destOrd="0" presId="urn:microsoft.com/office/officeart/2005/8/layout/pList2"/>
    <dgm:cxn modelId="{C403DA03-AAFF-4F66-A2AF-798C4810AC8F}" type="presParOf" srcId="{0018B66B-589D-4AB0-A2B3-0A48B6E810F7}" destId="{5496CDB5-2FE8-4861-AF9C-4571B2086475}" srcOrd="5" destOrd="0" presId="urn:microsoft.com/office/officeart/2005/8/layout/pList2"/>
    <dgm:cxn modelId="{C0546FA4-83D8-4737-B5AF-02EF9B948F4B}" type="presParOf" srcId="{0018B66B-589D-4AB0-A2B3-0A48B6E810F7}" destId="{5B1A9FF5-D0CF-44C3-9220-8AD6D0782671}" srcOrd="6" destOrd="0" presId="urn:microsoft.com/office/officeart/2005/8/layout/pList2"/>
    <dgm:cxn modelId="{50D4521D-759D-434C-A629-D6077C6BB2B8}" type="presParOf" srcId="{5B1A9FF5-D0CF-44C3-9220-8AD6D0782671}" destId="{C3C3C6E2-1EA2-4189-BF59-E17C14080B9E}" srcOrd="0" destOrd="0" presId="urn:microsoft.com/office/officeart/2005/8/layout/pList2"/>
    <dgm:cxn modelId="{464274B5-2B93-45D6-A7F8-921AAC0BB599}" type="presParOf" srcId="{5B1A9FF5-D0CF-44C3-9220-8AD6D0782671}" destId="{4AEB996B-0B41-42FB-B952-4CAE2D6D844F}" srcOrd="1" destOrd="0" presId="urn:microsoft.com/office/officeart/2005/8/layout/pList2"/>
    <dgm:cxn modelId="{4A2225F9-8D7D-423A-BE72-6CA8B709571C}" type="presParOf" srcId="{5B1A9FF5-D0CF-44C3-9220-8AD6D0782671}" destId="{2C43E090-E771-4BDD-BC3B-4F49B8AEE6F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4017AB1-FD08-4B2A-814F-64AB6A1AF900}" type="doc">
      <dgm:prSet loTypeId="urn:microsoft.com/office/officeart/2005/8/layout/process4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806C08A-B78B-4A35-824D-7B940A3D0DE4}">
      <dgm:prSet phldrT="[Текст]"/>
      <dgm:spPr/>
      <dgm:t>
        <a:bodyPr/>
        <a:lstStyle/>
        <a:p>
          <a:r>
            <a:rPr lang="ru-RU" b="1" dirty="0" smtClean="0"/>
            <a:t>АВТОГОРОДОК</a:t>
          </a:r>
          <a:endParaRPr lang="ru-RU" b="1" dirty="0"/>
        </a:p>
      </dgm:t>
    </dgm:pt>
    <dgm:pt modelId="{1A45A8C4-FAC9-42DC-B87F-CAF4DE60F3CD}" type="parTrans" cxnId="{B0096EE8-9BEC-44E5-B3FA-4ECB65936CC3}">
      <dgm:prSet/>
      <dgm:spPr/>
      <dgm:t>
        <a:bodyPr/>
        <a:lstStyle/>
        <a:p>
          <a:endParaRPr lang="ru-RU"/>
        </a:p>
      </dgm:t>
    </dgm:pt>
    <dgm:pt modelId="{3997AD7B-5071-4DED-BCBC-7E32483B384F}" type="sibTrans" cxnId="{B0096EE8-9BEC-44E5-B3FA-4ECB65936CC3}">
      <dgm:prSet/>
      <dgm:spPr/>
      <dgm:t>
        <a:bodyPr/>
        <a:lstStyle/>
        <a:p>
          <a:endParaRPr lang="ru-RU"/>
        </a:p>
      </dgm:t>
    </dgm:pt>
    <dgm:pt modelId="{2520472C-A52E-4A2B-A1CB-92F4E62E3554}">
      <dgm:prSet/>
      <dgm:spPr/>
      <dgm:t>
        <a:bodyPr/>
        <a:lstStyle/>
        <a:p>
          <a:r>
            <a:rPr lang="ru-RU" b="1" dirty="0" smtClean="0"/>
            <a:t>ПЕДАГОГИ	РОДИТЕЛИ	ОБРАЗОВАТЕЛЬНЫЕ</a:t>
          </a:r>
        </a:p>
        <a:p>
          <a:r>
            <a:rPr lang="ru-RU" b="1" dirty="0" smtClean="0"/>
            <a:t>				УЧРЕЖДЕНИЯ</a:t>
          </a:r>
          <a:endParaRPr lang="ru-RU" b="1" dirty="0"/>
        </a:p>
      </dgm:t>
    </dgm:pt>
    <dgm:pt modelId="{278B8594-B8CB-47A7-A348-C8ADA94A8775}" type="parTrans" cxnId="{038F7408-0AD9-4BF5-B60F-979948FC64AA}">
      <dgm:prSet/>
      <dgm:spPr/>
      <dgm:t>
        <a:bodyPr/>
        <a:lstStyle/>
        <a:p>
          <a:endParaRPr lang="ru-RU"/>
        </a:p>
      </dgm:t>
    </dgm:pt>
    <dgm:pt modelId="{AAAFA6AF-D03A-4F33-8615-507F949E2843}" type="sibTrans" cxnId="{038F7408-0AD9-4BF5-B60F-979948FC64AA}">
      <dgm:prSet/>
      <dgm:spPr/>
      <dgm:t>
        <a:bodyPr/>
        <a:lstStyle/>
        <a:p>
          <a:endParaRPr lang="ru-RU"/>
        </a:p>
      </dgm:t>
    </dgm:pt>
    <dgm:pt modelId="{3BD9A8B2-98C9-4C09-B4D0-2F4609823684}">
      <dgm:prSet/>
      <dgm:spPr/>
      <dgm:t>
        <a:bodyPr/>
        <a:lstStyle/>
        <a:p>
          <a:r>
            <a:rPr lang="ru-RU" b="1" dirty="0" smtClean="0"/>
            <a:t>ДЕТИ И ПОДРОСТКИ</a:t>
          </a:r>
          <a:endParaRPr lang="ru-RU" b="1" dirty="0"/>
        </a:p>
      </dgm:t>
    </dgm:pt>
    <dgm:pt modelId="{E90AB56F-577E-4D38-B362-05987D403706}" type="parTrans" cxnId="{194EAEC2-3A1D-4519-8479-8829AA039CB4}">
      <dgm:prSet/>
      <dgm:spPr/>
      <dgm:t>
        <a:bodyPr/>
        <a:lstStyle/>
        <a:p>
          <a:endParaRPr lang="ru-RU"/>
        </a:p>
      </dgm:t>
    </dgm:pt>
    <dgm:pt modelId="{E8CA0265-5F88-4197-BFA6-F810B8F7D1A6}" type="sibTrans" cxnId="{194EAEC2-3A1D-4519-8479-8829AA039CB4}">
      <dgm:prSet/>
      <dgm:spPr/>
      <dgm:t>
        <a:bodyPr/>
        <a:lstStyle/>
        <a:p>
          <a:endParaRPr lang="ru-RU"/>
        </a:p>
      </dgm:t>
    </dgm:pt>
    <dgm:pt modelId="{4DC1097B-9513-4078-BEC5-00B35120E735}" type="pres">
      <dgm:prSet presAssocID="{C4017AB1-FD08-4B2A-814F-64AB6A1AF90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9F3A19-AF50-4747-9287-523A4B4AB78E}" type="pres">
      <dgm:prSet presAssocID="{3BD9A8B2-98C9-4C09-B4D0-2F4609823684}" presName="boxAndChildren" presStyleCnt="0"/>
      <dgm:spPr/>
      <dgm:t>
        <a:bodyPr/>
        <a:lstStyle/>
        <a:p>
          <a:endParaRPr lang="ru-RU"/>
        </a:p>
      </dgm:t>
    </dgm:pt>
    <dgm:pt modelId="{65BDD05F-DDD5-475E-B2FD-5F33F2ED2F5E}" type="pres">
      <dgm:prSet presAssocID="{3BD9A8B2-98C9-4C09-B4D0-2F4609823684}" presName="parentTextBox" presStyleLbl="node1" presStyleIdx="0" presStyleCnt="3" custLinFactNeighborX="901" custLinFactNeighborY="57873"/>
      <dgm:spPr/>
      <dgm:t>
        <a:bodyPr/>
        <a:lstStyle/>
        <a:p>
          <a:endParaRPr lang="ru-RU"/>
        </a:p>
      </dgm:t>
    </dgm:pt>
    <dgm:pt modelId="{57794EF5-ED09-489F-B628-942612084BAF}" type="pres">
      <dgm:prSet presAssocID="{AAAFA6AF-D03A-4F33-8615-507F949E2843}" presName="sp" presStyleCnt="0"/>
      <dgm:spPr/>
      <dgm:t>
        <a:bodyPr/>
        <a:lstStyle/>
        <a:p>
          <a:endParaRPr lang="ru-RU"/>
        </a:p>
      </dgm:t>
    </dgm:pt>
    <dgm:pt modelId="{776FBF3B-0604-4E2E-A3DC-DE6A1ABA0B01}" type="pres">
      <dgm:prSet presAssocID="{2520472C-A52E-4A2B-A1CB-92F4E62E3554}" presName="arrowAndChildren" presStyleCnt="0"/>
      <dgm:spPr/>
      <dgm:t>
        <a:bodyPr/>
        <a:lstStyle/>
        <a:p>
          <a:endParaRPr lang="ru-RU"/>
        </a:p>
      </dgm:t>
    </dgm:pt>
    <dgm:pt modelId="{CC0F2F3C-F111-4CE3-A8C4-4582C501485C}" type="pres">
      <dgm:prSet presAssocID="{2520472C-A52E-4A2B-A1CB-92F4E62E3554}" presName="parentTextArrow" presStyleLbl="node1" presStyleIdx="1" presStyleCnt="3" custLinFactNeighborY="-625"/>
      <dgm:spPr/>
      <dgm:t>
        <a:bodyPr/>
        <a:lstStyle/>
        <a:p>
          <a:endParaRPr lang="ru-RU"/>
        </a:p>
      </dgm:t>
    </dgm:pt>
    <dgm:pt modelId="{10F4E44C-B1B7-480C-B282-9D9C3311F333}" type="pres">
      <dgm:prSet presAssocID="{3997AD7B-5071-4DED-BCBC-7E32483B384F}" presName="sp" presStyleCnt="0"/>
      <dgm:spPr/>
      <dgm:t>
        <a:bodyPr/>
        <a:lstStyle/>
        <a:p>
          <a:endParaRPr lang="ru-RU"/>
        </a:p>
      </dgm:t>
    </dgm:pt>
    <dgm:pt modelId="{E9B4350C-AC1F-4B3E-A7B5-5766971370DA}" type="pres">
      <dgm:prSet presAssocID="{4806C08A-B78B-4A35-824D-7B940A3D0DE4}" presName="arrowAndChildren" presStyleCnt="0"/>
      <dgm:spPr/>
      <dgm:t>
        <a:bodyPr/>
        <a:lstStyle/>
        <a:p>
          <a:endParaRPr lang="ru-RU"/>
        </a:p>
      </dgm:t>
    </dgm:pt>
    <dgm:pt modelId="{2AA9E02A-3DAB-4123-96D2-1623741A8EC7}" type="pres">
      <dgm:prSet presAssocID="{4806C08A-B78B-4A35-824D-7B940A3D0DE4}" presName="parentTextArrow" presStyleLbl="node1" presStyleIdx="2" presStyleCnt="3" custScaleY="111358" custLinFactNeighborY="-169"/>
      <dgm:spPr/>
      <dgm:t>
        <a:bodyPr/>
        <a:lstStyle/>
        <a:p>
          <a:endParaRPr lang="ru-RU"/>
        </a:p>
      </dgm:t>
    </dgm:pt>
  </dgm:ptLst>
  <dgm:cxnLst>
    <dgm:cxn modelId="{194EAEC2-3A1D-4519-8479-8829AA039CB4}" srcId="{C4017AB1-FD08-4B2A-814F-64AB6A1AF900}" destId="{3BD9A8B2-98C9-4C09-B4D0-2F4609823684}" srcOrd="2" destOrd="0" parTransId="{E90AB56F-577E-4D38-B362-05987D403706}" sibTransId="{E8CA0265-5F88-4197-BFA6-F810B8F7D1A6}"/>
    <dgm:cxn modelId="{D2FE7223-C974-488D-8F2C-99EB9EAF8CE0}" type="presOf" srcId="{2520472C-A52E-4A2B-A1CB-92F4E62E3554}" destId="{CC0F2F3C-F111-4CE3-A8C4-4582C501485C}" srcOrd="0" destOrd="0" presId="urn:microsoft.com/office/officeart/2005/8/layout/process4"/>
    <dgm:cxn modelId="{CE80DAEA-307A-4714-A2F1-530AF25BE367}" type="presOf" srcId="{3BD9A8B2-98C9-4C09-B4D0-2F4609823684}" destId="{65BDD05F-DDD5-475E-B2FD-5F33F2ED2F5E}" srcOrd="0" destOrd="0" presId="urn:microsoft.com/office/officeart/2005/8/layout/process4"/>
    <dgm:cxn modelId="{B0096EE8-9BEC-44E5-B3FA-4ECB65936CC3}" srcId="{C4017AB1-FD08-4B2A-814F-64AB6A1AF900}" destId="{4806C08A-B78B-4A35-824D-7B940A3D0DE4}" srcOrd="0" destOrd="0" parTransId="{1A45A8C4-FAC9-42DC-B87F-CAF4DE60F3CD}" sibTransId="{3997AD7B-5071-4DED-BCBC-7E32483B384F}"/>
    <dgm:cxn modelId="{644866E0-EFD3-41F9-9293-909A73BF7FC8}" type="presOf" srcId="{4806C08A-B78B-4A35-824D-7B940A3D0DE4}" destId="{2AA9E02A-3DAB-4123-96D2-1623741A8EC7}" srcOrd="0" destOrd="0" presId="urn:microsoft.com/office/officeart/2005/8/layout/process4"/>
    <dgm:cxn modelId="{2298384A-929A-4D46-AAF6-22E384664F31}" type="presOf" srcId="{C4017AB1-FD08-4B2A-814F-64AB6A1AF900}" destId="{4DC1097B-9513-4078-BEC5-00B35120E735}" srcOrd="0" destOrd="0" presId="urn:microsoft.com/office/officeart/2005/8/layout/process4"/>
    <dgm:cxn modelId="{038F7408-0AD9-4BF5-B60F-979948FC64AA}" srcId="{C4017AB1-FD08-4B2A-814F-64AB6A1AF900}" destId="{2520472C-A52E-4A2B-A1CB-92F4E62E3554}" srcOrd="1" destOrd="0" parTransId="{278B8594-B8CB-47A7-A348-C8ADA94A8775}" sibTransId="{AAAFA6AF-D03A-4F33-8615-507F949E2843}"/>
    <dgm:cxn modelId="{570F67C1-E709-4E91-96F0-1C929AC94768}" type="presParOf" srcId="{4DC1097B-9513-4078-BEC5-00B35120E735}" destId="{989F3A19-AF50-4747-9287-523A4B4AB78E}" srcOrd="0" destOrd="0" presId="urn:microsoft.com/office/officeart/2005/8/layout/process4"/>
    <dgm:cxn modelId="{6721131B-D1FC-4E31-BAA1-5D998187AFDE}" type="presParOf" srcId="{989F3A19-AF50-4747-9287-523A4B4AB78E}" destId="{65BDD05F-DDD5-475E-B2FD-5F33F2ED2F5E}" srcOrd="0" destOrd="0" presId="urn:microsoft.com/office/officeart/2005/8/layout/process4"/>
    <dgm:cxn modelId="{3397C28A-57A4-4491-820A-C27A84F97BE3}" type="presParOf" srcId="{4DC1097B-9513-4078-BEC5-00B35120E735}" destId="{57794EF5-ED09-489F-B628-942612084BAF}" srcOrd="1" destOrd="0" presId="urn:microsoft.com/office/officeart/2005/8/layout/process4"/>
    <dgm:cxn modelId="{BFACE358-1EE3-4EEA-889E-A353738EE784}" type="presParOf" srcId="{4DC1097B-9513-4078-BEC5-00B35120E735}" destId="{776FBF3B-0604-4E2E-A3DC-DE6A1ABA0B01}" srcOrd="2" destOrd="0" presId="urn:microsoft.com/office/officeart/2005/8/layout/process4"/>
    <dgm:cxn modelId="{BB56B4D0-82CF-43FF-927F-01D9FA0D6C40}" type="presParOf" srcId="{776FBF3B-0604-4E2E-A3DC-DE6A1ABA0B01}" destId="{CC0F2F3C-F111-4CE3-A8C4-4582C501485C}" srcOrd="0" destOrd="0" presId="urn:microsoft.com/office/officeart/2005/8/layout/process4"/>
    <dgm:cxn modelId="{1C051362-A0E2-4737-A4ED-ED59634D3726}" type="presParOf" srcId="{4DC1097B-9513-4078-BEC5-00B35120E735}" destId="{10F4E44C-B1B7-480C-B282-9D9C3311F333}" srcOrd="3" destOrd="0" presId="urn:microsoft.com/office/officeart/2005/8/layout/process4"/>
    <dgm:cxn modelId="{B19FCCE3-4413-44C4-8399-D384E06D7C48}" type="presParOf" srcId="{4DC1097B-9513-4078-BEC5-00B35120E735}" destId="{E9B4350C-AC1F-4B3E-A7B5-5766971370DA}" srcOrd="4" destOrd="0" presId="urn:microsoft.com/office/officeart/2005/8/layout/process4"/>
    <dgm:cxn modelId="{2D3E67DE-B1F8-453C-BB20-5A871F918523}" type="presParOf" srcId="{E9B4350C-AC1F-4B3E-A7B5-5766971370DA}" destId="{2AA9E02A-3DAB-4123-96D2-1623741A8EC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9A31C3-AB42-4547-9576-907EA2AE8C98}" type="doc">
      <dgm:prSet loTypeId="urn:microsoft.com/office/officeart/2005/8/layout/radial2" loCatId="relationship" qsTypeId="urn:microsoft.com/office/officeart/2005/8/quickstyle/3d2" qsCatId="3D" csTypeId="urn:microsoft.com/office/officeart/2005/8/colors/colorful4" csCatId="colorful" phldr="1"/>
      <dgm:spPr/>
    </dgm:pt>
    <dgm:pt modelId="{5D38DCFF-7BDF-4F53-9BED-596D4FE28327}">
      <dgm:prSet phldrT="[Текст]" custT="1"/>
      <dgm:spPr/>
      <dgm:t>
        <a:bodyPr/>
        <a:lstStyle/>
        <a:p>
          <a:r>
            <a:rPr lang="ru-RU" sz="2400" b="1" dirty="0" smtClean="0"/>
            <a:t>ПРОСВЕЩЕНИЕ</a:t>
          </a:r>
          <a:endParaRPr lang="ru-RU" sz="2400" b="1" dirty="0"/>
        </a:p>
      </dgm:t>
    </dgm:pt>
    <dgm:pt modelId="{0F81A8B7-5FD6-4C4A-81B6-CF9A486BCA99}" type="parTrans" cxnId="{300E0B9A-1509-4306-A63E-50D6EFD53E64}">
      <dgm:prSet/>
      <dgm:spPr/>
      <dgm:t>
        <a:bodyPr/>
        <a:lstStyle/>
        <a:p>
          <a:endParaRPr lang="ru-RU"/>
        </a:p>
      </dgm:t>
    </dgm:pt>
    <dgm:pt modelId="{FF8BCC4F-7907-4542-BAF8-901D6DFECF89}" type="sibTrans" cxnId="{300E0B9A-1509-4306-A63E-50D6EFD53E64}">
      <dgm:prSet/>
      <dgm:spPr/>
      <dgm:t>
        <a:bodyPr/>
        <a:lstStyle/>
        <a:p>
          <a:endParaRPr lang="ru-RU"/>
        </a:p>
      </dgm:t>
    </dgm:pt>
    <dgm:pt modelId="{EE749051-6B6A-4ABF-9BF7-4194C18BFB9E}">
      <dgm:prSet phldrT="[Текст]" custT="1"/>
      <dgm:spPr/>
      <dgm:t>
        <a:bodyPr/>
        <a:lstStyle/>
        <a:p>
          <a:r>
            <a:rPr lang="ru-RU" sz="2400" b="1" dirty="0" smtClean="0"/>
            <a:t>ПРОПАГАНДА</a:t>
          </a:r>
          <a:endParaRPr lang="ru-RU" sz="2400" b="1" dirty="0"/>
        </a:p>
      </dgm:t>
    </dgm:pt>
    <dgm:pt modelId="{7C7F53EF-B8C0-41A2-9C4C-4FD47E72A840}" type="parTrans" cxnId="{505EBB3B-0D31-4D53-9305-A81AF5BBCDFD}">
      <dgm:prSet/>
      <dgm:spPr/>
      <dgm:t>
        <a:bodyPr/>
        <a:lstStyle/>
        <a:p>
          <a:endParaRPr lang="ru-RU"/>
        </a:p>
      </dgm:t>
    </dgm:pt>
    <dgm:pt modelId="{E63276F0-3DA0-4D9E-B392-74153D921C63}" type="sibTrans" cxnId="{505EBB3B-0D31-4D53-9305-A81AF5BBCDFD}">
      <dgm:prSet/>
      <dgm:spPr/>
      <dgm:t>
        <a:bodyPr/>
        <a:lstStyle/>
        <a:p>
          <a:endParaRPr lang="ru-RU"/>
        </a:p>
      </dgm:t>
    </dgm:pt>
    <dgm:pt modelId="{B80BD492-B6D0-4FE7-8F70-1C44CECBB9B5}">
      <dgm:prSet phldrT="[Текст]" custT="1"/>
      <dgm:spPr/>
      <dgm:t>
        <a:bodyPr/>
        <a:lstStyle/>
        <a:p>
          <a:r>
            <a:rPr lang="ru-RU" sz="2400" b="1" dirty="0" smtClean="0"/>
            <a:t>ПРОФИЛАКТИКА</a:t>
          </a:r>
          <a:endParaRPr lang="ru-RU" sz="2400" b="1" dirty="0"/>
        </a:p>
      </dgm:t>
    </dgm:pt>
    <dgm:pt modelId="{03EF4932-1B8D-47D7-B8B2-DC4A2D50DF40}" type="parTrans" cxnId="{CFE4A263-E591-4439-8F4C-E605D9F9201A}">
      <dgm:prSet/>
      <dgm:spPr/>
      <dgm:t>
        <a:bodyPr/>
        <a:lstStyle/>
        <a:p>
          <a:endParaRPr lang="ru-RU"/>
        </a:p>
      </dgm:t>
    </dgm:pt>
    <dgm:pt modelId="{4B305CA7-1212-44E2-8E70-23D6AD876617}" type="sibTrans" cxnId="{CFE4A263-E591-4439-8F4C-E605D9F9201A}">
      <dgm:prSet/>
      <dgm:spPr/>
      <dgm:t>
        <a:bodyPr/>
        <a:lstStyle/>
        <a:p>
          <a:endParaRPr lang="ru-RU"/>
        </a:p>
      </dgm:t>
    </dgm:pt>
    <dgm:pt modelId="{3A7C20EC-A267-45CF-A94A-9B40A35BB894}" type="pres">
      <dgm:prSet presAssocID="{F39A31C3-AB42-4547-9576-907EA2AE8C98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C0BFBF15-D61D-4027-B1CD-4C42B2A8666B}" type="pres">
      <dgm:prSet presAssocID="{F39A31C3-AB42-4547-9576-907EA2AE8C98}" presName="cycle" presStyleCnt="0"/>
      <dgm:spPr/>
    </dgm:pt>
    <dgm:pt modelId="{786DAD6C-88FC-408B-B604-87809F5FAC88}" type="pres">
      <dgm:prSet presAssocID="{F39A31C3-AB42-4547-9576-907EA2AE8C98}" presName="centerShape" presStyleCnt="0"/>
      <dgm:spPr/>
    </dgm:pt>
    <dgm:pt modelId="{7CEAF6E8-E032-4AEF-B99D-85BB9F418EDD}" type="pres">
      <dgm:prSet presAssocID="{F39A31C3-AB42-4547-9576-907EA2AE8C98}" presName="connSite" presStyleLbl="node1" presStyleIdx="0" presStyleCnt="4"/>
      <dgm:spPr/>
    </dgm:pt>
    <dgm:pt modelId="{FBDB6D41-6413-4703-955E-CE3EA73E6C29}" type="pres">
      <dgm:prSet presAssocID="{F39A31C3-AB42-4547-9576-907EA2AE8C98}" presName="visible" presStyleLbl="node1" presStyleIdx="0" presStyleCnt="4" custScaleX="77846" custScaleY="75276" custLinFactNeighborX="31939" custLinFactNeighborY="484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5AD0B2F-7F78-45CA-B4B7-032934C3835E}" type="pres">
      <dgm:prSet presAssocID="{0F81A8B7-5FD6-4C4A-81B6-CF9A486BCA99}" presName="Name25" presStyleLbl="parChTrans1D1" presStyleIdx="0" presStyleCnt="3"/>
      <dgm:spPr/>
      <dgm:t>
        <a:bodyPr/>
        <a:lstStyle/>
        <a:p>
          <a:endParaRPr lang="ru-RU"/>
        </a:p>
      </dgm:t>
    </dgm:pt>
    <dgm:pt modelId="{CF195476-A8CC-4B82-A4C4-70B30BA48B02}" type="pres">
      <dgm:prSet presAssocID="{5D38DCFF-7BDF-4F53-9BED-596D4FE28327}" presName="node" presStyleCnt="0"/>
      <dgm:spPr/>
    </dgm:pt>
    <dgm:pt modelId="{B21D4D27-7F14-43A6-B564-3E067B8140E2}" type="pres">
      <dgm:prSet presAssocID="{5D38DCFF-7BDF-4F53-9BED-596D4FE28327}" presName="parentNode" presStyleLbl="node1" presStyleIdx="1" presStyleCnt="4" custScaleX="253222" custLinFactNeighborX="75822" custLinFactNeighborY="17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9085C-5D78-4914-AFE3-C94EA855C94A}" type="pres">
      <dgm:prSet presAssocID="{5D38DCFF-7BDF-4F53-9BED-596D4FE28327}" presName="childNode" presStyleLbl="revTx" presStyleIdx="0" presStyleCnt="0">
        <dgm:presLayoutVars>
          <dgm:bulletEnabled val="1"/>
        </dgm:presLayoutVars>
      </dgm:prSet>
      <dgm:spPr/>
    </dgm:pt>
    <dgm:pt modelId="{750FE35F-7B82-4AFC-A475-A12F122A5566}" type="pres">
      <dgm:prSet presAssocID="{7C7F53EF-B8C0-41A2-9C4C-4FD47E72A840}" presName="Name25" presStyleLbl="parChTrans1D1" presStyleIdx="1" presStyleCnt="3"/>
      <dgm:spPr/>
      <dgm:t>
        <a:bodyPr/>
        <a:lstStyle/>
        <a:p>
          <a:endParaRPr lang="ru-RU"/>
        </a:p>
      </dgm:t>
    </dgm:pt>
    <dgm:pt modelId="{A47576C2-1B96-493A-957C-1C4E3B19D581}" type="pres">
      <dgm:prSet presAssocID="{EE749051-6B6A-4ABF-9BF7-4194C18BFB9E}" presName="node" presStyleCnt="0"/>
      <dgm:spPr/>
    </dgm:pt>
    <dgm:pt modelId="{864F58EC-1F9D-47DA-8E92-09FB6F97CBC7}" type="pres">
      <dgm:prSet presAssocID="{EE749051-6B6A-4ABF-9BF7-4194C18BFB9E}" presName="parentNode" presStyleLbl="node1" presStyleIdx="2" presStyleCnt="4" custScaleX="246295" custLinFactX="51384" custLinFactNeighborX="100000" custLinFactNeighborY="818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66C5E8-4A43-4352-8D2D-2518250449FD}" type="pres">
      <dgm:prSet presAssocID="{EE749051-6B6A-4ABF-9BF7-4194C18BFB9E}" presName="childNode" presStyleLbl="revTx" presStyleIdx="0" presStyleCnt="0">
        <dgm:presLayoutVars>
          <dgm:bulletEnabled val="1"/>
        </dgm:presLayoutVars>
      </dgm:prSet>
      <dgm:spPr/>
    </dgm:pt>
    <dgm:pt modelId="{E4372FE6-C602-4159-AFFD-4EBD3FA6DF5F}" type="pres">
      <dgm:prSet presAssocID="{03EF4932-1B8D-47D7-B8B2-DC4A2D50DF40}" presName="Name25" presStyleLbl="parChTrans1D1" presStyleIdx="2" presStyleCnt="3"/>
      <dgm:spPr/>
      <dgm:t>
        <a:bodyPr/>
        <a:lstStyle/>
        <a:p>
          <a:endParaRPr lang="ru-RU"/>
        </a:p>
      </dgm:t>
    </dgm:pt>
    <dgm:pt modelId="{21FF3A6C-6725-4320-94A1-A4A123E54B24}" type="pres">
      <dgm:prSet presAssocID="{B80BD492-B6D0-4FE7-8F70-1C44CECBB9B5}" presName="node" presStyleCnt="0"/>
      <dgm:spPr/>
    </dgm:pt>
    <dgm:pt modelId="{CE04BC60-C306-4ABB-8F27-253998BACC2B}" type="pres">
      <dgm:prSet presAssocID="{B80BD492-B6D0-4FE7-8F70-1C44CECBB9B5}" presName="parentNode" presStyleLbl="node1" presStyleIdx="3" presStyleCnt="4" custScaleX="261586" custLinFactNeighborX="83572" custLinFactNeighborY="53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D694BD-6CBB-4FED-AD74-C43F6C2F478A}" type="pres">
      <dgm:prSet presAssocID="{B80BD492-B6D0-4FE7-8F70-1C44CECBB9B5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6B1B4263-30E9-45EA-B4DF-5A065D541D94}" type="presOf" srcId="{5D38DCFF-7BDF-4F53-9BED-596D4FE28327}" destId="{B21D4D27-7F14-43A6-B564-3E067B8140E2}" srcOrd="0" destOrd="0" presId="urn:microsoft.com/office/officeart/2005/8/layout/radial2"/>
    <dgm:cxn modelId="{300E0B9A-1509-4306-A63E-50D6EFD53E64}" srcId="{F39A31C3-AB42-4547-9576-907EA2AE8C98}" destId="{5D38DCFF-7BDF-4F53-9BED-596D4FE28327}" srcOrd="0" destOrd="0" parTransId="{0F81A8B7-5FD6-4C4A-81B6-CF9A486BCA99}" sibTransId="{FF8BCC4F-7907-4542-BAF8-901D6DFECF89}"/>
    <dgm:cxn modelId="{D0568832-9422-4D52-B19D-E8AE5F58DE44}" type="presOf" srcId="{B80BD492-B6D0-4FE7-8F70-1C44CECBB9B5}" destId="{CE04BC60-C306-4ABB-8F27-253998BACC2B}" srcOrd="0" destOrd="0" presId="urn:microsoft.com/office/officeart/2005/8/layout/radial2"/>
    <dgm:cxn modelId="{219ECC62-F0D4-4DCD-BE03-6173DBF9D441}" type="presOf" srcId="{0F81A8B7-5FD6-4C4A-81B6-CF9A486BCA99}" destId="{F5AD0B2F-7F78-45CA-B4B7-032934C3835E}" srcOrd="0" destOrd="0" presId="urn:microsoft.com/office/officeart/2005/8/layout/radial2"/>
    <dgm:cxn modelId="{505EBB3B-0D31-4D53-9305-A81AF5BBCDFD}" srcId="{F39A31C3-AB42-4547-9576-907EA2AE8C98}" destId="{EE749051-6B6A-4ABF-9BF7-4194C18BFB9E}" srcOrd="1" destOrd="0" parTransId="{7C7F53EF-B8C0-41A2-9C4C-4FD47E72A840}" sibTransId="{E63276F0-3DA0-4D9E-B392-74153D921C63}"/>
    <dgm:cxn modelId="{0B27A8AE-45A1-4874-91EC-F730F6DEAB2D}" type="presOf" srcId="{7C7F53EF-B8C0-41A2-9C4C-4FD47E72A840}" destId="{750FE35F-7B82-4AFC-A475-A12F122A5566}" srcOrd="0" destOrd="0" presId="urn:microsoft.com/office/officeart/2005/8/layout/radial2"/>
    <dgm:cxn modelId="{CA1DE815-FDC7-4855-AF35-7FE3CCF7B87B}" type="presOf" srcId="{03EF4932-1B8D-47D7-B8B2-DC4A2D50DF40}" destId="{E4372FE6-C602-4159-AFFD-4EBD3FA6DF5F}" srcOrd="0" destOrd="0" presId="urn:microsoft.com/office/officeart/2005/8/layout/radial2"/>
    <dgm:cxn modelId="{DDA1E2BE-2984-4269-A84B-138572302DBB}" type="presOf" srcId="{EE749051-6B6A-4ABF-9BF7-4194C18BFB9E}" destId="{864F58EC-1F9D-47DA-8E92-09FB6F97CBC7}" srcOrd="0" destOrd="0" presId="urn:microsoft.com/office/officeart/2005/8/layout/radial2"/>
    <dgm:cxn modelId="{EA01147E-C873-43C0-9A9D-1ADA67B24969}" type="presOf" srcId="{F39A31C3-AB42-4547-9576-907EA2AE8C98}" destId="{3A7C20EC-A267-45CF-A94A-9B40A35BB894}" srcOrd="0" destOrd="0" presId="urn:microsoft.com/office/officeart/2005/8/layout/radial2"/>
    <dgm:cxn modelId="{CFE4A263-E591-4439-8F4C-E605D9F9201A}" srcId="{F39A31C3-AB42-4547-9576-907EA2AE8C98}" destId="{B80BD492-B6D0-4FE7-8F70-1C44CECBB9B5}" srcOrd="2" destOrd="0" parTransId="{03EF4932-1B8D-47D7-B8B2-DC4A2D50DF40}" sibTransId="{4B305CA7-1212-44E2-8E70-23D6AD876617}"/>
    <dgm:cxn modelId="{95E27B96-42E5-4D2D-BC13-E5D1675E14BC}" type="presParOf" srcId="{3A7C20EC-A267-45CF-A94A-9B40A35BB894}" destId="{C0BFBF15-D61D-4027-B1CD-4C42B2A8666B}" srcOrd="0" destOrd="0" presId="urn:microsoft.com/office/officeart/2005/8/layout/radial2"/>
    <dgm:cxn modelId="{A94623CE-C2CE-4885-8A61-0926A12ABA0D}" type="presParOf" srcId="{C0BFBF15-D61D-4027-B1CD-4C42B2A8666B}" destId="{786DAD6C-88FC-408B-B604-87809F5FAC88}" srcOrd="0" destOrd="0" presId="urn:microsoft.com/office/officeart/2005/8/layout/radial2"/>
    <dgm:cxn modelId="{420DC484-D690-4E51-A04F-1ACC2D6E9594}" type="presParOf" srcId="{786DAD6C-88FC-408B-B604-87809F5FAC88}" destId="{7CEAF6E8-E032-4AEF-B99D-85BB9F418EDD}" srcOrd="0" destOrd="0" presId="urn:microsoft.com/office/officeart/2005/8/layout/radial2"/>
    <dgm:cxn modelId="{359A6212-DD31-4CA5-AB66-FE55888D44A5}" type="presParOf" srcId="{786DAD6C-88FC-408B-B604-87809F5FAC88}" destId="{FBDB6D41-6413-4703-955E-CE3EA73E6C29}" srcOrd="1" destOrd="0" presId="urn:microsoft.com/office/officeart/2005/8/layout/radial2"/>
    <dgm:cxn modelId="{C6A130B6-1B22-46DA-9107-71075B571260}" type="presParOf" srcId="{C0BFBF15-D61D-4027-B1CD-4C42B2A8666B}" destId="{F5AD0B2F-7F78-45CA-B4B7-032934C3835E}" srcOrd="1" destOrd="0" presId="urn:microsoft.com/office/officeart/2005/8/layout/radial2"/>
    <dgm:cxn modelId="{4E1FE692-33CB-4491-AE20-577C3A60AE19}" type="presParOf" srcId="{C0BFBF15-D61D-4027-B1CD-4C42B2A8666B}" destId="{CF195476-A8CC-4B82-A4C4-70B30BA48B02}" srcOrd="2" destOrd="0" presId="urn:microsoft.com/office/officeart/2005/8/layout/radial2"/>
    <dgm:cxn modelId="{AEF7262D-1F53-483A-BDFD-9180EE416718}" type="presParOf" srcId="{CF195476-A8CC-4B82-A4C4-70B30BA48B02}" destId="{B21D4D27-7F14-43A6-B564-3E067B8140E2}" srcOrd="0" destOrd="0" presId="urn:microsoft.com/office/officeart/2005/8/layout/radial2"/>
    <dgm:cxn modelId="{24415E4C-1D1B-4394-A4C2-C8044901925A}" type="presParOf" srcId="{CF195476-A8CC-4B82-A4C4-70B30BA48B02}" destId="{8419085C-5D78-4914-AFE3-C94EA855C94A}" srcOrd="1" destOrd="0" presId="urn:microsoft.com/office/officeart/2005/8/layout/radial2"/>
    <dgm:cxn modelId="{F36BC0B4-55A3-48FA-A775-99D9C6C1ADDD}" type="presParOf" srcId="{C0BFBF15-D61D-4027-B1CD-4C42B2A8666B}" destId="{750FE35F-7B82-4AFC-A475-A12F122A5566}" srcOrd="3" destOrd="0" presId="urn:microsoft.com/office/officeart/2005/8/layout/radial2"/>
    <dgm:cxn modelId="{762A5E99-86EB-40A4-A435-BBD1A88FEF17}" type="presParOf" srcId="{C0BFBF15-D61D-4027-B1CD-4C42B2A8666B}" destId="{A47576C2-1B96-493A-957C-1C4E3B19D581}" srcOrd="4" destOrd="0" presId="urn:microsoft.com/office/officeart/2005/8/layout/radial2"/>
    <dgm:cxn modelId="{A081ADB1-2A54-48EA-8581-A81F4380CFB4}" type="presParOf" srcId="{A47576C2-1B96-493A-957C-1C4E3B19D581}" destId="{864F58EC-1F9D-47DA-8E92-09FB6F97CBC7}" srcOrd="0" destOrd="0" presId="urn:microsoft.com/office/officeart/2005/8/layout/radial2"/>
    <dgm:cxn modelId="{67062B29-7294-46D1-8A65-845473F5E930}" type="presParOf" srcId="{A47576C2-1B96-493A-957C-1C4E3B19D581}" destId="{F166C5E8-4A43-4352-8D2D-2518250449FD}" srcOrd="1" destOrd="0" presId="urn:microsoft.com/office/officeart/2005/8/layout/radial2"/>
    <dgm:cxn modelId="{1A695B50-B4CD-4501-B199-B6FBF1F25A65}" type="presParOf" srcId="{C0BFBF15-D61D-4027-B1CD-4C42B2A8666B}" destId="{E4372FE6-C602-4159-AFFD-4EBD3FA6DF5F}" srcOrd="5" destOrd="0" presId="urn:microsoft.com/office/officeart/2005/8/layout/radial2"/>
    <dgm:cxn modelId="{550FEB85-4315-4EC4-B9D8-7690DDF5D000}" type="presParOf" srcId="{C0BFBF15-D61D-4027-B1CD-4C42B2A8666B}" destId="{21FF3A6C-6725-4320-94A1-A4A123E54B24}" srcOrd="6" destOrd="0" presId="urn:microsoft.com/office/officeart/2005/8/layout/radial2"/>
    <dgm:cxn modelId="{D630DEFB-9D9F-488D-AA09-A04DEA6502B7}" type="presParOf" srcId="{21FF3A6C-6725-4320-94A1-A4A123E54B24}" destId="{CE04BC60-C306-4ABB-8F27-253998BACC2B}" srcOrd="0" destOrd="0" presId="urn:microsoft.com/office/officeart/2005/8/layout/radial2"/>
    <dgm:cxn modelId="{A7BC2898-22FB-49AE-AF81-201EC4A4F8CC}" type="presParOf" srcId="{21FF3A6C-6725-4320-94A1-A4A123E54B24}" destId="{8BD694BD-6CBB-4FED-AD74-C43F6C2F478A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B44913-7B2D-461C-9504-61D3F0EC728E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59C8CE23-AE3B-4D69-B90E-73B3C28F4CF5}">
      <dgm:prSet phldrT="[Текст]" custT="1"/>
      <dgm:spPr/>
      <dgm:t>
        <a:bodyPr vert="horz"/>
        <a:lstStyle/>
        <a:p>
          <a:r>
            <a:rPr lang="ru-RU" sz="1800" b="1" dirty="0" smtClean="0"/>
            <a:t>«ДОРОЖНАЯ АЗБУКА»</a:t>
          </a:r>
          <a:endParaRPr lang="ru-RU" sz="1800" b="1" dirty="0"/>
        </a:p>
      </dgm:t>
    </dgm:pt>
    <dgm:pt modelId="{8D5F0FB8-2245-452D-91E0-935B4EF750B4}" type="parTrans" cxnId="{DF19B53D-6F5B-4A67-A9D0-219903DB46F5}">
      <dgm:prSet/>
      <dgm:spPr/>
      <dgm:t>
        <a:bodyPr/>
        <a:lstStyle/>
        <a:p>
          <a:endParaRPr lang="ru-RU"/>
        </a:p>
      </dgm:t>
    </dgm:pt>
    <dgm:pt modelId="{45090CAD-7574-40CC-B194-09BB9A8867FF}" type="sibTrans" cxnId="{DF19B53D-6F5B-4A67-A9D0-219903DB46F5}">
      <dgm:prSet/>
      <dgm:spPr/>
      <dgm:t>
        <a:bodyPr/>
        <a:lstStyle/>
        <a:p>
          <a:endParaRPr lang="ru-RU"/>
        </a:p>
      </dgm:t>
    </dgm:pt>
    <dgm:pt modelId="{6E705D0C-3351-41EB-B9E8-2E8009AA43AA}">
      <dgm:prSet phldrT="[Текст]" custT="1"/>
      <dgm:spPr/>
      <dgm:t>
        <a:bodyPr vert="horz"/>
        <a:lstStyle/>
        <a:p>
          <a:r>
            <a:rPr lang="ru-RU" sz="1800" b="1" dirty="0" smtClean="0"/>
            <a:t>«ДОРОЖНЫЙ БУКВАРЬ»</a:t>
          </a:r>
          <a:endParaRPr lang="ru-RU" sz="1800" b="1" dirty="0"/>
        </a:p>
      </dgm:t>
    </dgm:pt>
    <dgm:pt modelId="{B503A77C-0454-4FA5-AABA-D27AB1795D1A}" type="parTrans" cxnId="{5676577B-7B10-49F1-85D2-B25527F547A3}">
      <dgm:prSet/>
      <dgm:spPr/>
      <dgm:t>
        <a:bodyPr/>
        <a:lstStyle/>
        <a:p>
          <a:endParaRPr lang="ru-RU"/>
        </a:p>
      </dgm:t>
    </dgm:pt>
    <dgm:pt modelId="{FC686ECA-4EF8-448D-BD34-3660FADEEBC3}" type="sibTrans" cxnId="{5676577B-7B10-49F1-85D2-B25527F547A3}">
      <dgm:prSet/>
      <dgm:spPr/>
      <dgm:t>
        <a:bodyPr/>
        <a:lstStyle/>
        <a:p>
          <a:endParaRPr lang="ru-RU"/>
        </a:p>
      </dgm:t>
    </dgm:pt>
    <dgm:pt modelId="{873D4B87-6DFB-45ED-B991-94862CCB0B03}">
      <dgm:prSet phldrT="[Текст]" custT="1"/>
      <dgm:spPr/>
      <dgm:t>
        <a:bodyPr vert="horz"/>
        <a:lstStyle/>
        <a:p>
          <a:r>
            <a:rPr lang="ru-RU" sz="1800" b="1" dirty="0" smtClean="0"/>
            <a:t>«ШКОЛА</a:t>
          </a:r>
        </a:p>
        <a:p>
          <a:r>
            <a:rPr lang="ru-RU" sz="1800" b="1" dirty="0" smtClean="0"/>
            <a:t>АКТИВА</a:t>
          </a:r>
        </a:p>
        <a:p>
          <a:r>
            <a:rPr lang="ru-RU" sz="1800" b="1" dirty="0" smtClean="0"/>
            <a:t> ЮИД»</a:t>
          </a:r>
          <a:endParaRPr lang="ru-RU" sz="1800" b="1" dirty="0"/>
        </a:p>
      </dgm:t>
    </dgm:pt>
    <dgm:pt modelId="{1DF9343C-2E46-4637-8EB0-CD74144DA3D4}" type="parTrans" cxnId="{A88D4746-D53C-4664-849D-1A51C3F678E2}">
      <dgm:prSet/>
      <dgm:spPr/>
      <dgm:t>
        <a:bodyPr/>
        <a:lstStyle/>
        <a:p>
          <a:endParaRPr lang="ru-RU"/>
        </a:p>
      </dgm:t>
    </dgm:pt>
    <dgm:pt modelId="{18384BBC-04F4-4572-9AEA-0DBDF3CE0006}" type="sibTrans" cxnId="{A88D4746-D53C-4664-849D-1A51C3F678E2}">
      <dgm:prSet/>
      <dgm:spPr/>
      <dgm:t>
        <a:bodyPr/>
        <a:lstStyle/>
        <a:p>
          <a:endParaRPr lang="ru-RU"/>
        </a:p>
      </dgm:t>
    </dgm:pt>
    <dgm:pt modelId="{0A93F06D-F383-4A59-9B09-625EF8D9A831}">
      <dgm:prSet/>
      <dgm:spPr/>
      <dgm:t>
        <a:bodyPr/>
        <a:lstStyle/>
        <a:p>
          <a:endParaRPr lang="ru-RU"/>
        </a:p>
      </dgm:t>
    </dgm:pt>
    <dgm:pt modelId="{4F222A74-5B3A-4608-AEFF-14F0831DCFE3}" type="parTrans" cxnId="{BD2F2923-7FF9-488E-B896-945F7D7BCC7E}">
      <dgm:prSet/>
      <dgm:spPr/>
      <dgm:t>
        <a:bodyPr/>
        <a:lstStyle/>
        <a:p>
          <a:endParaRPr lang="ru-RU"/>
        </a:p>
      </dgm:t>
    </dgm:pt>
    <dgm:pt modelId="{18B3B6CB-D7A4-444D-B8AD-257993F29BB1}" type="sibTrans" cxnId="{BD2F2923-7FF9-488E-B896-945F7D7BCC7E}">
      <dgm:prSet/>
      <dgm:spPr/>
      <dgm:t>
        <a:bodyPr/>
        <a:lstStyle/>
        <a:p>
          <a:endParaRPr lang="ru-RU"/>
        </a:p>
      </dgm:t>
    </dgm:pt>
    <dgm:pt modelId="{C4FEA498-7459-4FDF-BDA9-B1F3743DCE5D}" type="pres">
      <dgm:prSet presAssocID="{4FB44913-7B2D-461C-9504-61D3F0EC728E}" presName="Name0" presStyleCnt="0">
        <dgm:presLayoutVars>
          <dgm:dir/>
          <dgm:resizeHandles val="exact"/>
        </dgm:presLayoutVars>
      </dgm:prSet>
      <dgm:spPr/>
    </dgm:pt>
    <dgm:pt modelId="{C40A5DF8-427D-45CD-AC53-82785D702997}" type="pres">
      <dgm:prSet presAssocID="{4FB44913-7B2D-461C-9504-61D3F0EC728E}" presName="bkgdShp" presStyleLbl="alignAccFollowNode1" presStyleIdx="0" presStyleCnt="1"/>
      <dgm:spPr/>
    </dgm:pt>
    <dgm:pt modelId="{0018B66B-589D-4AB0-A2B3-0A48B6E810F7}" type="pres">
      <dgm:prSet presAssocID="{4FB44913-7B2D-461C-9504-61D3F0EC728E}" presName="linComp" presStyleCnt="0"/>
      <dgm:spPr/>
    </dgm:pt>
    <dgm:pt modelId="{C4CC4285-B109-4E18-BB7D-5C92AE204871}" type="pres">
      <dgm:prSet presAssocID="{59C8CE23-AE3B-4D69-B90E-73B3C28F4CF5}" presName="compNode" presStyleCnt="0"/>
      <dgm:spPr/>
    </dgm:pt>
    <dgm:pt modelId="{85F6F2AB-3A0E-4E36-AAA9-232824AB9787}" type="pres">
      <dgm:prSet presAssocID="{59C8CE23-AE3B-4D69-B90E-73B3C28F4CF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B8ED84-8D9F-49E6-BFCE-360D5C24F91E}" type="pres">
      <dgm:prSet presAssocID="{59C8CE23-AE3B-4D69-B90E-73B3C28F4CF5}" presName="invisiNode" presStyleLbl="node1" presStyleIdx="0" presStyleCnt="4"/>
      <dgm:spPr/>
    </dgm:pt>
    <dgm:pt modelId="{7E859221-2EA4-441A-B330-F3E0F8B4AD9F}" type="pres">
      <dgm:prSet presAssocID="{59C8CE23-AE3B-4D69-B90E-73B3C28F4CF5}" presName="imagNode" presStyleLbl="fgImgPlace1" presStyleIdx="0" presStyleCnt="4" custScaleY="7660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CDFDBCB-B945-47D5-B8EE-697A940EDDEC}" type="pres">
      <dgm:prSet presAssocID="{45090CAD-7574-40CC-B194-09BB9A8867F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AB52FA4-6726-40BF-A621-4EAEF658F70B}" type="pres">
      <dgm:prSet presAssocID="{6E705D0C-3351-41EB-B9E8-2E8009AA43AA}" presName="compNode" presStyleCnt="0"/>
      <dgm:spPr/>
    </dgm:pt>
    <dgm:pt modelId="{44D14EAD-425B-4B50-B283-18BA30974F3B}" type="pres">
      <dgm:prSet presAssocID="{6E705D0C-3351-41EB-B9E8-2E8009AA43A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621F6A-82AD-4F56-B18C-1E74489546CA}" type="pres">
      <dgm:prSet presAssocID="{6E705D0C-3351-41EB-B9E8-2E8009AA43AA}" presName="invisiNode" presStyleLbl="node1" presStyleIdx="1" presStyleCnt="4"/>
      <dgm:spPr/>
    </dgm:pt>
    <dgm:pt modelId="{B409CA0D-9322-4467-9741-E2CCBA7A7583}" type="pres">
      <dgm:prSet presAssocID="{6E705D0C-3351-41EB-B9E8-2E8009AA43AA}" presName="imagNode" presStyleLbl="fgImgPlace1" presStyleIdx="1" presStyleCnt="4" custScaleX="8213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D487F68-D456-4DF9-B07C-839401FF4020}" type="pres">
      <dgm:prSet presAssocID="{FC686ECA-4EF8-448D-BD34-3660FADEEBC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B059B47-F6EB-4BE4-9CF0-71557826CEA9}" type="pres">
      <dgm:prSet presAssocID="{873D4B87-6DFB-45ED-B991-94862CCB0B03}" presName="compNode" presStyleCnt="0"/>
      <dgm:spPr/>
    </dgm:pt>
    <dgm:pt modelId="{271D0853-D46F-4169-B822-EAFADB7FCA2A}" type="pres">
      <dgm:prSet presAssocID="{873D4B87-6DFB-45ED-B991-94862CCB0B03}" presName="node" presStyleLbl="node1" presStyleIdx="2" presStyleCnt="4" custLinFactNeighborX="407" custLinFactNeighborY="-5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EEAD6B-EE3F-4521-B4A1-38FDBFBE8636}" type="pres">
      <dgm:prSet presAssocID="{873D4B87-6DFB-45ED-B991-94862CCB0B03}" presName="invisiNode" presStyleLbl="node1" presStyleIdx="2" presStyleCnt="4"/>
      <dgm:spPr/>
    </dgm:pt>
    <dgm:pt modelId="{01359CC6-875A-4DF9-A6BE-755A26EF92F8}" type="pres">
      <dgm:prSet presAssocID="{873D4B87-6DFB-45ED-B991-94862CCB0B03}" presName="imagNode" presStyleLbl="fgImgPlace1" presStyleIdx="2" presStyleCnt="4" custScaleX="85026" custScaleY="8488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496CDB5-2FE8-4861-AF9C-4571B2086475}" type="pres">
      <dgm:prSet presAssocID="{18384BBC-04F4-4572-9AEA-0DBDF3CE000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B1A9FF5-D0CF-44C3-9220-8AD6D0782671}" type="pres">
      <dgm:prSet presAssocID="{0A93F06D-F383-4A59-9B09-625EF8D9A831}" presName="compNode" presStyleCnt="0"/>
      <dgm:spPr/>
    </dgm:pt>
    <dgm:pt modelId="{C3C3C6E2-1EA2-4189-BF59-E17C14080B9E}" type="pres">
      <dgm:prSet presAssocID="{0A93F06D-F383-4A59-9B09-625EF8D9A83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EB996B-0B41-42FB-B952-4CAE2D6D844F}" type="pres">
      <dgm:prSet presAssocID="{0A93F06D-F383-4A59-9B09-625EF8D9A831}" presName="invisiNode" presStyleLbl="node1" presStyleIdx="3" presStyleCnt="4"/>
      <dgm:spPr/>
    </dgm:pt>
    <dgm:pt modelId="{2C43E090-E771-4BDD-BC3B-4F49B8AEE6F9}" type="pres">
      <dgm:prSet presAssocID="{0A93F06D-F383-4A59-9B09-625EF8D9A831}" presName="imagNode" presStyleLbl="fgImgPlace1" presStyleIdx="3" presStyleCnt="4" custScaleY="6833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5D0DF652-00C8-4A18-92BA-B708AC35CA29}" type="presOf" srcId="{4FB44913-7B2D-461C-9504-61D3F0EC728E}" destId="{C4FEA498-7459-4FDF-BDA9-B1F3743DCE5D}" srcOrd="0" destOrd="0" presId="urn:microsoft.com/office/officeart/2005/8/layout/pList2"/>
    <dgm:cxn modelId="{2E50285C-159F-4338-A1E5-800B97AF4FE3}" type="presOf" srcId="{59C8CE23-AE3B-4D69-B90E-73B3C28F4CF5}" destId="{85F6F2AB-3A0E-4E36-AAA9-232824AB9787}" srcOrd="0" destOrd="0" presId="urn:microsoft.com/office/officeart/2005/8/layout/pList2"/>
    <dgm:cxn modelId="{23695612-5488-4461-BF70-D053A4BC0694}" type="presOf" srcId="{FC686ECA-4EF8-448D-BD34-3660FADEEBC3}" destId="{2D487F68-D456-4DF9-B07C-839401FF4020}" srcOrd="0" destOrd="0" presId="urn:microsoft.com/office/officeart/2005/8/layout/pList2"/>
    <dgm:cxn modelId="{BD2F2923-7FF9-488E-B896-945F7D7BCC7E}" srcId="{4FB44913-7B2D-461C-9504-61D3F0EC728E}" destId="{0A93F06D-F383-4A59-9B09-625EF8D9A831}" srcOrd="3" destOrd="0" parTransId="{4F222A74-5B3A-4608-AEFF-14F0831DCFE3}" sibTransId="{18B3B6CB-D7A4-444D-B8AD-257993F29BB1}"/>
    <dgm:cxn modelId="{2637C1AC-4FBE-414F-9FAB-132B89672654}" type="presOf" srcId="{18384BBC-04F4-4572-9AEA-0DBDF3CE0006}" destId="{5496CDB5-2FE8-4861-AF9C-4571B2086475}" srcOrd="0" destOrd="0" presId="urn:microsoft.com/office/officeart/2005/8/layout/pList2"/>
    <dgm:cxn modelId="{5D5C85B0-EA6C-4F5A-87A7-FB07219760E1}" type="presOf" srcId="{0A93F06D-F383-4A59-9B09-625EF8D9A831}" destId="{C3C3C6E2-1EA2-4189-BF59-E17C14080B9E}" srcOrd="0" destOrd="0" presId="urn:microsoft.com/office/officeart/2005/8/layout/pList2"/>
    <dgm:cxn modelId="{B1689A30-E202-4D75-96A0-9975C8312AB8}" type="presOf" srcId="{6E705D0C-3351-41EB-B9E8-2E8009AA43AA}" destId="{44D14EAD-425B-4B50-B283-18BA30974F3B}" srcOrd="0" destOrd="0" presId="urn:microsoft.com/office/officeart/2005/8/layout/pList2"/>
    <dgm:cxn modelId="{A88D4746-D53C-4664-849D-1A51C3F678E2}" srcId="{4FB44913-7B2D-461C-9504-61D3F0EC728E}" destId="{873D4B87-6DFB-45ED-B991-94862CCB0B03}" srcOrd="2" destOrd="0" parTransId="{1DF9343C-2E46-4637-8EB0-CD74144DA3D4}" sibTransId="{18384BBC-04F4-4572-9AEA-0DBDF3CE0006}"/>
    <dgm:cxn modelId="{5676577B-7B10-49F1-85D2-B25527F547A3}" srcId="{4FB44913-7B2D-461C-9504-61D3F0EC728E}" destId="{6E705D0C-3351-41EB-B9E8-2E8009AA43AA}" srcOrd="1" destOrd="0" parTransId="{B503A77C-0454-4FA5-AABA-D27AB1795D1A}" sibTransId="{FC686ECA-4EF8-448D-BD34-3660FADEEBC3}"/>
    <dgm:cxn modelId="{DF19B53D-6F5B-4A67-A9D0-219903DB46F5}" srcId="{4FB44913-7B2D-461C-9504-61D3F0EC728E}" destId="{59C8CE23-AE3B-4D69-B90E-73B3C28F4CF5}" srcOrd="0" destOrd="0" parTransId="{8D5F0FB8-2245-452D-91E0-935B4EF750B4}" sibTransId="{45090CAD-7574-40CC-B194-09BB9A8867FF}"/>
    <dgm:cxn modelId="{15B4C688-C6CA-4E23-9E46-2744FBA1AEDD}" type="presOf" srcId="{45090CAD-7574-40CC-B194-09BB9A8867FF}" destId="{8CDFDBCB-B945-47D5-B8EE-697A940EDDEC}" srcOrd="0" destOrd="0" presId="urn:microsoft.com/office/officeart/2005/8/layout/pList2"/>
    <dgm:cxn modelId="{789D6755-1F38-478B-8741-1FB2B9E564F6}" type="presOf" srcId="{873D4B87-6DFB-45ED-B991-94862CCB0B03}" destId="{271D0853-D46F-4169-B822-EAFADB7FCA2A}" srcOrd="0" destOrd="0" presId="urn:microsoft.com/office/officeart/2005/8/layout/pList2"/>
    <dgm:cxn modelId="{B9792CA1-669B-464B-A8AC-E96801A467DA}" type="presParOf" srcId="{C4FEA498-7459-4FDF-BDA9-B1F3743DCE5D}" destId="{C40A5DF8-427D-45CD-AC53-82785D702997}" srcOrd="0" destOrd="0" presId="urn:microsoft.com/office/officeart/2005/8/layout/pList2"/>
    <dgm:cxn modelId="{9EF41B34-A06A-4562-8DB4-1AA1843162DB}" type="presParOf" srcId="{C4FEA498-7459-4FDF-BDA9-B1F3743DCE5D}" destId="{0018B66B-589D-4AB0-A2B3-0A48B6E810F7}" srcOrd="1" destOrd="0" presId="urn:microsoft.com/office/officeart/2005/8/layout/pList2"/>
    <dgm:cxn modelId="{0AB3110F-84A0-4ACF-A1CF-6A2230C6E1A0}" type="presParOf" srcId="{0018B66B-589D-4AB0-A2B3-0A48B6E810F7}" destId="{C4CC4285-B109-4E18-BB7D-5C92AE204871}" srcOrd="0" destOrd="0" presId="urn:microsoft.com/office/officeart/2005/8/layout/pList2"/>
    <dgm:cxn modelId="{40AE6519-FDA1-4919-A025-422867CD6BEB}" type="presParOf" srcId="{C4CC4285-B109-4E18-BB7D-5C92AE204871}" destId="{85F6F2AB-3A0E-4E36-AAA9-232824AB9787}" srcOrd="0" destOrd="0" presId="urn:microsoft.com/office/officeart/2005/8/layout/pList2"/>
    <dgm:cxn modelId="{CE51E239-BB85-458E-8A69-7D0722ABA7BE}" type="presParOf" srcId="{C4CC4285-B109-4E18-BB7D-5C92AE204871}" destId="{1DB8ED84-8D9F-49E6-BFCE-360D5C24F91E}" srcOrd="1" destOrd="0" presId="urn:microsoft.com/office/officeart/2005/8/layout/pList2"/>
    <dgm:cxn modelId="{4C164D5F-1040-42A4-978E-89E40EE6E907}" type="presParOf" srcId="{C4CC4285-B109-4E18-BB7D-5C92AE204871}" destId="{7E859221-2EA4-441A-B330-F3E0F8B4AD9F}" srcOrd="2" destOrd="0" presId="urn:microsoft.com/office/officeart/2005/8/layout/pList2"/>
    <dgm:cxn modelId="{2D9D7335-C060-4BA3-AFB1-B1C29CED43CD}" type="presParOf" srcId="{0018B66B-589D-4AB0-A2B3-0A48B6E810F7}" destId="{8CDFDBCB-B945-47D5-B8EE-697A940EDDEC}" srcOrd="1" destOrd="0" presId="urn:microsoft.com/office/officeart/2005/8/layout/pList2"/>
    <dgm:cxn modelId="{C3FA7BF7-9592-443D-B6A2-43652690E21F}" type="presParOf" srcId="{0018B66B-589D-4AB0-A2B3-0A48B6E810F7}" destId="{CAB52FA4-6726-40BF-A621-4EAEF658F70B}" srcOrd="2" destOrd="0" presId="urn:microsoft.com/office/officeart/2005/8/layout/pList2"/>
    <dgm:cxn modelId="{5E53AB65-A3FB-4DE4-A392-9D71A339D675}" type="presParOf" srcId="{CAB52FA4-6726-40BF-A621-4EAEF658F70B}" destId="{44D14EAD-425B-4B50-B283-18BA30974F3B}" srcOrd="0" destOrd="0" presId="urn:microsoft.com/office/officeart/2005/8/layout/pList2"/>
    <dgm:cxn modelId="{A12C725E-E635-4A60-9ACA-CCF85A9845F9}" type="presParOf" srcId="{CAB52FA4-6726-40BF-A621-4EAEF658F70B}" destId="{A8621F6A-82AD-4F56-B18C-1E74489546CA}" srcOrd="1" destOrd="0" presId="urn:microsoft.com/office/officeart/2005/8/layout/pList2"/>
    <dgm:cxn modelId="{CF19F793-A122-436F-9B62-B5414390B2FF}" type="presParOf" srcId="{CAB52FA4-6726-40BF-A621-4EAEF658F70B}" destId="{B409CA0D-9322-4467-9741-E2CCBA7A7583}" srcOrd="2" destOrd="0" presId="urn:microsoft.com/office/officeart/2005/8/layout/pList2"/>
    <dgm:cxn modelId="{A2248304-A43B-48DE-BA24-56CBD9B226E3}" type="presParOf" srcId="{0018B66B-589D-4AB0-A2B3-0A48B6E810F7}" destId="{2D487F68-D456-4DF9-B07C-839401FF4020}" srcOrd="3" destOrd="0" presId="urn:microsoft.com/office/officeart/2005/8/layout/pList2"/>
    <dgm:cxn modelId="{66DFA43C-1C75-4938-B134-C72836B0D6E3}" type="presParOf" srcId="{0018B66B-589D-4AB0-A2B3-0A48B6E810F7}" destId="{7B059B47-F6EB-4BE4-9CF0-71557826CEA9}" srcOrd="4" destOrd="0" presId="urn:microsoft.com/office/officeart/2005/8/layout/pList2"/>
    <dgm:cxn modelId="{8453D8BF-808E-49E3-B862-3D4F024CF33B}" type="presParOf" srcId="{7B059B47-F6EB-4BE4-9CF0-71557826CEA9}" destId="{271D0853-D46F-4169-B822-EAFADB7FCA2A}" srcOrd="0" destOrd="0" presId="urn:microsoft.com/office/officeart/2005/8/layout/pList2"/>
    <dgm:cxn modelId="{042C9242-5DA9-4F4F-9333-67A1579FD038}" type="presParOf" srcId="{7B059B47-F6EB-4BE4-9CF0-71557826CEA9}" destId="{BDEEAD6B-EE3F-4521-B4A1-38FDBFBE8636}" srcOrd="1" destOrd="0" presId="urn:microsoft.com/office/officeart/2005/8/layout/pList2"/>
    <dgm:cxn modelId="{29D45EA1-4BA8-407D-A420-A3CA28D22DF5}" type="presParOf" srcId="{7B059B47-F6EB-4BE4-9CF0-71557826CEA9}" destId="{01359CC6-875A-4DF9-A6BE-755A26EF92F8}" srcOrd="2" destOrd="0" presId="urn:microsoft.com/office/officeart/2005/8/layout/pList2"/>
    <dgm:cxn modelId="{AC64C7C2-AE84-40A3-B5E4-8E3437C31902}" type="presParOf" srcId="{0018B66B-589D-4AB0-A2B3-0A48B6E810F7}" destId="{5496CDB5-2FE8-4861-AF9C-4571B2086475}" srcOrd="5" destOrd="0" presId="urn:microsoft.com/office/officeart/2005/8/layout/pList2"/>
    <dgm:cxn modelId="{0B67B9AD-E7F4-43E0-8DA2-06A061C34744}" type="presParOf" srcId="{0018B66B-589D-4AB0-A2B3-0A48B6E810F7}" destId="{5B1A9FF5-D0CF-44C3-9220-8AD6D0782671}" srcOrd="6" destOrd="0" presId="urn:microsoft.com/office/officeart/2005/8/layout/pList2"/>
    <dgm:cxn modelId="{A9E02B9C-90C1-44C8-844C-F59F75103945}" type="presParOf" srcId="{5B1A9FF5-D0CF-44C3-9220-8AD6D0782671}" destId="{C3C3C6E2-1EA2-4189-BF59-E17C14080B9E}" srcOrd="0" destOrd="0" presId="urn:microsoft.com/office/officeart/2005/8/layout/pList2"/>
    <dgm:cxn modelId="{DD436411-1EAF-4C78-B9FB-82C15B110219}" type="presParOf" srcId="{5B1A9FF5-D0CF-44C3-9220-8AD6D0782671}" destId="{4AEB996B-0B41-42FB-B952-4CAE2D6D844F}" srcOrd="1" destOrd="0" presId="urn:microsoft.com/office/officeart/2005/8/layout/pList2"/>
    <dgm:cxn modelId="{F4A8E2F7-ABF9-4F26-9417-A91F97B76D58}" type="presParOf" srcId="{5B1A9FF5-D0CF-44C3-9220-8AD6D0782671}" destId="{2C43E090-E771-4BDD-BC3B-4F49B8AEE6F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9B6764-1A25-460A-BC9A-AA206C768888}" type="doc">
      <dgm:prSet loTypeId="urn:microsoft.com/office/officeart/2005/8/layout/l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48F9D04-B7B0-46C4-AC1B-D8B6FDA8C9FB}">
      <dgm:prSet phldrT="[Текст]"/>
      <dgm:spPr/>
      <dgm:t>
        <a:bodyPr/>
        <a:lstStyle/>
        <a:p>
          <a:r>
            <a:rPr lang="ru-RU" dirty="0" smtClean="0"/>
            <a:t>УЧАСТНИК</a:t>
          </a:r>
          <a:endParaRPr lang="ru-RU" dirty="0"/>
        </a:p>
      </dgm:t>
    </dgm:pt>
    <dgm:pt modelId="{1135D57C-F1CD-4600-B895-E31EF1F66D48}" type="parTrans" cxnId="{EE75A697-CED3-4F51-8C09-9A3CD7BF2030}">
      <dgm:prSet/>
      <dgm:spPr/>
      <dgm:t>
        <a:bodyPr/>
        <a:lstStyle/>
        <a:p>
          <a:endParaRPr lang="ru-RU"/>
        </a:p>
      </dgm:t>
    </dgm:pt>
    <dgm:pt modelId="{589275B3-2D25-452C-B367-3EBA5D47E8B7}" type="sibTrans" cxnId="{EE75A697-CED3-4F51-8C09-9A3CD7BF2030}">
      <dgm:prSet/>
      <dgm:spPr/>
      <dgm:t>
        <a:bodyPr/>
        <a:lstStyle/>
        <a:p>
          <a:endParaRPr lang="ru-RU"/>
        </a:p>
      </dgm:t>
    </dgm:pt>
    <dgm:pt modelId="{F21BFE78-7502-48C3-BF0E-2D2AAC55BDD3}">
      <dgm:prSet phldrT="[Текст]" custT="1"/>
      <dgm:spPr/>
      <dgm:t>
        <a:bodyPr/>
        <a:lstStyle/>
        <a:p>
          <a:endParaRPr lang="ru-RU" sz="2800" dirty="0"/>
        </a:p>
      </dgm:t>
    </dgm:pt>
    <dgm:pt modelId="{893CFA3F-AFD1-4CBA-A6F7-E1E971DC2722}" type="parTrans" cxnId="{D1D0BC64-701E-4735-A07A-DEADDDA11985}">
      <dgm:prSet/>
      <dgm:spPr/>
      <dgm:t>
        <a:bodyPr/>
        <a:lstStyle/>
        <a:p>
          <a:endParaRPr lang="ru-RU"/>
        </a:p>
      </dgm:t>
    </dgm:pt>
    <dgm:pt modelId="{D9032700-2E59-42D4-AB71-B54811D4CE86}" type="sibTrans" cxnId="{D1D0BC64-701E-4735-A07A-DEADDDA11985}">
      <dgm:prSet/>
      <dgm:spPr/>
      <dgm:t>
        <a:bodyPr/>
        <a:lstStyle/>
        <a:p>
          <a:endParaRPr lang="ru-RU"/>
        </a:p>
      </dgm:t>
    </dgm:pt>
    <dgm:pt modelId="{7B58837E-BAD2-446C-BD3D-B6BAECA0A0D4}">
      <dgm:prSet phldrT="[Текст]"/>
      <dgm:spPr/>
      <dgm:t>
        <a:bodyPr/>
        <a:lstStyle/>
        <a:p>
          <a:r>
            <a:rPr lang="ru-RU" dirty="0" smtClean="0"/>
            <a:t>ПОМОЩНИК</a:t>
          </a:r>
          <a:endParaRPr lang="ru-RU" dirty="0"/>
        </a:p>
      </dgm:t>
    </dgm:pt>
    <dgm:pt modelId="{59B383B0-5F3E-4E50-A7A0-E459E7568A82}" type="parTrans" cxnId="{FE0F7315-0280-4B61-9695-FEA58C8D1595}">
      <dgm:prSet/>
      <dgm:spPr/>
      <dgm:t>
        <a:bodyPr/>
        <a:lstStyle/>
        <a:p>
          <a:endParaRPr lang="ru-RU"/>
        </a:p>
      </dgm:t>
    </dgm:pt>
    <dgm:pt modelId="{ADF58FE1-A6D1-402B-8388-947342A3DB95}" type="sibTrans" cxnId="{FE0F7315-0280-4B61-9695-FEA58C8D1595}">
      <dgm:prSet/>
      <dgm:spPr/>
      <dgm:t>
        <a:bodyPr/>
        <a:lstStyle/>
        <a:p>
          <a:endParaRPr lang="ru-RU"/>
        </a:p>
      </dgm:t>
    </dgm:pt>
    <dgm:pt modelId="{BDD2A4F8-9365-40DE-8AFF-77228A3829AE}">
      <dgm:prSet phldrT="[Текст]" custT="1"/>
      <dgm:spPr/>
      <dgm:t>
        <a:bodyPr/>
        <a:lstStyle/>
        <a:p>
          <a:endParaRPr lang="ru-RU" sz="2800" dirty="0"/>
        </a:p>
      </dgm:t>
    </dgm:pt>
    <dgm:pt modelId="{EF084D26-0C20-4F86-BE53-5636E98362C2}" type="parTrans" cxnId="{0AB5B9FE-5744-4841-9E94-44E2D63A5C75}">
      <dgm:prSet/>
      <dgm:spPr/>
      <dgm:t>
        <a:bodyPr/>
        <a:lstStyle/>
        <a:p>
          <a:endParaRPr lang="ru-RU"/>
        </a:p>
      </dgm:t>
    </dgm:pt>
    <dgm:pt modelId="{ED4A97DE-962C-448E-965C-665CD6A0D2FF}" type="sibTrans" cxnId="{0AB5B9FE-5744-4841-9E94-44E2D63A5C75}">
      <dgm:prSet/>
      <dgm:spPr/>
      <dgm:t>
        <a:bodyPr/>
        <a:lstStyle/>
        <a:p>
          <a:endParaRPr lang="ru-RU"/>
        </a:p>
      </dgm:t>
    </dgm:pt>
    <dgm:pt modelId="{5567975E-7B91-40ED-BEC4-6CC9084597B5}">
      <dgm:prSet phldrT="[Текст]"/>
      <dgm:spPr/>
      <dgm:t>
        <a:bodyPr/>
        <a:lstStyle/>
        <a:p>
          <a:r>
            <a:rPr lang="ru-RU" dirty="0" smtClean="0"/>
            <a:t>ПАРТНЕР</a:t>
          </a:r>
          <a:endParaRPr lang="ru-RU" dirty="0"/>
        </a:p>
      </dgm:t>
    </dgm:pt>
    <dgm:pt modelId="{2419428D-65F4-4790-9217-615FCA9AB521}" type="parTrans" cxnId="{7C78D799-71E7-4604-8D81-BA5BCDDAE891}">
      <dgm:prSet/>
      <dgm:spPr/>
      <dgm:t>
        <a:bodyPr/>
        <a:lstStyle/>
        <a:p>
          <a:endParaRPr lang="ru-RU"/>
        </a:p>
      </dgm:t>
    </dgm:pt>
    <dgm:pt modelId="{ECF635CC-E430-46E5-8063-35123A1908E9}" type="sibTrans" cxnId="{7C78D799-71E7-4604-8D81-BA5BCDDAE891}">
      <dgm:prSet/>
      <dgm:spPr/>
      <dgm:t>
        <a:bodyPr/>
        <a:lstStyle/>
        <a:p>
          <a:endParaRPr lang="ru-RU"/>
        </a:p>
      </dgm:t>
    </dgm:pt>
    <dgm:pt modelId="{C94B9A40-E64E-4115-816D-AA32B2F1FF1A}">
      <dgm:prSet phldrT="[Текст]" custT="1"/>
      <dgm:spPr/>
      <dgm:t>
        <a:bodyPr/>
        <a:lstStyle/>
        <a:p>
          <a:endParaRPr lang="ru-RU" sz="2800" dirty="0"/>
        </a:p>
      </dgm:t>
    </dgm:pt>
    <dgm:pt modelId="{D8D46F92-C754-4A32-868F-5AF8D19B9787}" type="parTrans" cxnId="{834D1940-95EF-413F-8C08-1B186CD6A96E}">
      <dgm:prSet/>
      <dgm:spPr/>
      <dgm:t>
        <a:bodyPr/>
        <a:lstStyle/>
        <a:p>
          <a:endParaRPr lang="ru-RU"/>
        </a:p>
      </dgm:t>
    </dgm:pt>
    <dgm:pt modelId="{F729DB4D-EF65-41F8-8D31-0B849BA51577}" type="sibTrans" cxnId="{834D1940-95EF-413F-8C08-1B186CD6A96E}">
      <dgm:prSet/>
      <dgm:spPr/>
      <dgm:t>
        <a:bodyPr/>
        <a:lstStyle/>
        <a:p>
          <a:endParaRPr lang="ru-RU"/>
        </a:p>
      </dgm:t>
    </dgm:pt>
    <dgm:pt modelId="{02DAF70C-296A-49C2-8936-FEBED29CF8F6}">
      <dgm:prSet/>
      <dgm:spPr/>
      <dgm:t>
        <a:bodyPr/>
        <a:lstStyle/>
        <a:p>
          <a:r>
            <a:rPr lang="ru-RU" dirty="0" smtClean="0"/>
            <a:t>ОРГАНИЗАТОР</a:t>
          </a:r>
          <a:endParaRPr lang="ru-RU" dirty="0"/>
        </a:p>
      </dgm:t>
    </dgm:pt>
    <dgm:pt modelId="{D148F7FB-94FE-4994-8DD3-CB7DCE686154}" type="parTrans" cxnId="{8F1202F4-BF10-4534-892D-D0253974F70D}">
      <dgm:prSet/>
      <dgm:spPr/>
      <dgm:t>
        <a:bodyPr/>
        <a:lstStyle/>
        <a:p>
          <a:endParaRPr lang="ru-RU"/>
        </a:p>
      </dgm:t>
    </dgm:pt>
    <dgm:pt modelId="{E1FBDD92-3DFE-4FCD-B127-510B01071F89}" type="sibTrans" cxnId="{8F1202F4-BF10-4534-892D-D0253974F70D}">
      <dgm:prSet/>
      <dgm:spPr/>
      <dgm:t>
        <a:bodyPr/>
        <a:lstStyle/>
        <a:p>
          <a:endParaRPr lang="ru-RU"/>
        </a:p>
      </dgm:t>
    </dgm:pt>
    <dgm:pt modelId="{F2B08607-D6D5-49AB-89DE-7B32DA08C876}">
      <dgm:prSet custT="1"/>
      <dgm:spPr/>
      <dgm:t>
        <a:bodyPr/>
        <a:lstStyle/>
        <a:p>
          <a:endParaRPr lang="ru-RU" sz="2800" dirty="0"/>
        </a:p>
      </dgm:t>
    </dgm:pt>
    <dgm:pt modelId="{50CA5762-F97D-4611-B1DA-544160717E42}" type="parTrans" cxnId="{A16FD38D-62D1-4D1E-8ADF-951A41000A53}">
      <dgm:prSet/>
      <dgm:spPr/>
      <dgm:t>
        <a:bodyPr/>
        <a:lstStyle/>
        <a:p>
          <a:endParaRPr lang="ru-RU"/>
        </a:p>
      </dgm:t>
    </dgm:pt>
    <dgm:pt modelId="{6B787740-E9F2-4ED7-AEE1-2E7C5EBE6107}" type="sibTrans" cxnId="{A16FD38D-62D1-4D1E-8ADF-951A41000A53}">
      <dgm:prSet/>
      <dgm:spPr/>
      <dgm:t>
        <a:bodyPr/>
        <a:lstStyle/>
        <a:p>
          <a:endParaRPr lang="ru-RU"/>
        </a:p>
      </dgm:t>
    </dgm:pt>
    <dgm:pt modelId="{52BF3AF5-673C-4781-8517-AD2ECA32392E}" type="pres">
      <dgm:prSet presAssocID="{A59B6764-1A25-460A-BC9A-AA206C76888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5CADB79-B69B-4693-8494-C493B292BBDE}" type="pres">
      <dgm:prSet presAssocID="{B48F9D04-B7B0-46C4-AC1B-D8B6FDA8C9FB}" presName="horFlow" presStyleCnt="0"/>
      <dgm:spPr/>
    </dgm:pt>
    <dgm:pt modelId="{528724C2-C46F-4B71-8702-BE38A94539D8}" type="pres">
      <dgm:prSet presAssocID="{B48F9D04-B7B0-46C4-AC1B-D8B6FDA8C9FB}" presName="bigChev" presStyleLbl="node1" presStyleIdx="0" presStyleCnt="4" custScaleX="219964"/>
      <dgm:spPr/>
      <dgm:t>
        <a:bodyPr/>
        <a:lstStyle/>
        <a:p>
          <a:endParaRPr lang="ru-RU"/>
        </a:p>
      </dgm:t>
    </dgm:pt>
    <dgm:pt modelId="{9A5D24AC-653A-4B7F-BE1D-C1385B2FC985}" type="pres">
      <dgm:prSet presAssocID="{893CFA3F-AFD1-4CBA-A6F7-E1E971DC2722}" presName="parTrans" presStyleCnt="0"/>
      <dgm:spPr/>
    </dgm:pt>
    <dgm:pt modelId="{6888A868-4FBD-4280-8FE4-441DA9E3D0BB}" type="pres">
      <dgm:prSet presAssocID="{F21BFE78-7502-48C3-BF0E-2D2AAC55BDD3}" presName="node" presStyleLbl="alignAccFollowNode1" presStyleIdx="0" presStyleCnt="4" custScaleX="1836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5249C8-E18C-4D49-BD2A-AB7AA10E5A65}" type="pres">
      <dgm:prSet presAssocID="{B48F9D04-B7B0-46C4-AC1B-D8B6FDA8C9FB}" presName="vSp" presStyleCnt="0"/>
      <dgm:spPr/>
    </dgm:pt>
    <dgm:pt modelId="{C7F3CEAD-71FB-40A1-8C9B-ED1FD06D48C6}" type="pres">
      <dgm:prSet presAssocID="{7B58837E-BAD2-446C-BD3D-B6BAECA0A0D4}" presName="horFlow" presStyleCnt="0"/>
      <dgm:spPr/>
    </dgm:pt>
    <dgm:pt modelId="{C5505BBC-FCE9-4E98-A86D-E60240861379}" type="pres">
      <dgm:prSet presAssocID="{7B58837E-BAD2-446C-BD3D-B6BAECA0A0D4}" presName="bigChev" presStyleLbl="node1" presStyleIdx="1" presStyleCnt="4" custScaleX="218156"/>
      <dgm:spPr/>
      <dgm:t>
        <a:bodyPr/>
        <a:lstStyle/>
        <a:p>
          <a:endParaRPr lang="ru-RU"/>
        </a:p>
      </dgm:t>
    </dgm:pt>
    <dgm:pt modelId="{4E63B443-4A55-4BD4-81E6-87C95AC72DB5}" type="pres">
      <dgm:prSet presAssocID="{EF084D26-0C20-4F86-BE53-5636E98362C2}" presName="parTrans" presStyleCnt="0"/>
      <dgm:spPr/>
    </dgm:pt>
    <dgm:pt modelId="{5C6B143B-C364-430D-A53B-B57B7BE235B9}" type="pres">
      <dgm:prSet presAssocID="{BDD2A4F8-9365-40DE-8AFF-77228A3829AE}" presName="node" presStyleLbl="alignAccFollowNode1" presStyleIdx="1" presStyleCnt="4" custScaleX="183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C4494B-3BEC-4E2E-970C-BABA06E251BE}" type="pres">
      <dgm:prSet presAssocID="{7B58837E-BAD2-446C-BD3D-B6BAECA0A0D4}" presName="vSp" presStyleCnt="0"/>
      <dgm:spPr/>
    </dgm:pt>
    <dgm:pt modelId="{F2904C01-42DE-4D90-9505-248028A326EA}" type="pres">
      <dgm:prSet presAssocID="{5567975E-7B91-40ED-BEC4-6CC9084597B5}" presName="horFlow" presStyleCnt="0"/>
      <dgm:spPr/>
    </dgm:pt>
    <dgm:pt modelId="{3D57BDEE-9C4E-4647-8C09-089377A95AD6}" type="pres">
      <dgm:prSet presAssocID="{5567975E-7B91-40ED-BEC4-6CC9084597B5}" presName="bigChev" presStyleLbl="node1" presStyleIdx="2" presStyleCnt="4" custScaleX="216809"/>
      <dgm:spPr/>
      <dgm:t>
        <a:bodyPr/>
        <a:lstStyle/>
        <a:p>
          <a:endParaRPr lang="ru-RU"/>
        </a:p>
      </dgm:t>
    </dgm:pt>
    <dgm:pt modelId="{A4A8CC59-42D3-4947-9258-0D029DB9DBAD}" type="pres">
      <dgm:prSet presAssocID="{D8D46F92-C754-4A32-868F-5AF8D19B9787}" presName="parTrans" presStyleCnt="0"/>
      <dgm:spPr/>
    </dgm:pt>
    <dgm:pt modelId="{D8698E65-A0D5-46AE-B2EB-E15972C1D475}" type="pres">
      <dgm:prSet presAssocID="{C94B9A40-E64E-4115-816D-AA32B2F1FF1A}" presName="node" presStyleLbl="alignAccFollowNode1" presStyleIdx="2" presStyleCnt="4" custScaleX="183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E6F131-B6DE-46F6-BB67-E73D7B8893C3}" type="pres">
      <dgm:prSet presAssocID="{5567975E-7B91-40ED-BEC4-6CC9084597B5}" presName="vSp" presStyleCnt="0"/>
      <dgm:spPr/>
    </dgm:pt>
    <dgm:pt modelId="{C5D2C0FD-B718-48EB-AB74-2CBD10D98A9C}" type="pres">
      <dgm:prSet presAssocID="{02DAF70C-296A-49C2-8936-FEBED29CF8F6}" presName="horFlow" presStyleCnt="0"/>
      <dgm:spPr/>
    </dgm:pt>
    <dgm:pt modelId="{D5D7B852-6802-4490-A6A2-D43CEFDEC432}" type="pres">
      <dgm:prSet presAssocID="{02DAF70C-296A-49C2-8936-FEBED29CF8F6}" presName="bigChev" presStyleLbl="node1" presStyleIdx="3" presStyleCnt="4" custScaleX="218767" custLinFactNeighborX="8817" custLinFactNeighborY="-226"/>
      <dgm:spPr/>
      <dgm:t>
        <a:bodyPr/>
        <a:lstStyle/>
        <a:p>
          <a:endParaRPr lang="ru-RU"/>
        </a:p>
      </dgm:t>
    </dgm:pt>
    <dgm:pt modelId="{50E74A53-CEAA-49E5-AF82-447B5C35C077}" type="pres">
      <dgm:prSet presAssocID="{50CA5762-F97D-4611-B1DA-544160717E42}" presName="parTrans" presStyleCnt="0"/>
      <dgm:spPr/>
    </dgm:pt>
    <dgm:pt modelId="{C755EF33-D008-41BA-A716-FDA0E90258DA}" type="pres">
      <dgm:prSet presAssocID="{F2B08607-D6D5-49AB-89DE-7B32DA08C876}" presName="node" presStyleLbl="alignAccFollowNode1" presStyleIdx="3" presStyleCnt="4" custScaleX="1838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9E7004-4866-4043-96D3-2EF49D6D9928}" type="presOf" srcId="{5567975E-7B91-40ED-BEC4-6CC9084597B5}" destId="{3D57BDEE-9C4E-4647-8C09-089377A95AD6}" srcOrd="0" destOrd="0" presId="urn:microsoft.com/office/officeart/2005/8/layout/lProcess3"/>
    <dgm:cxn modelId="{8F1202F4-BF10-4534-892D-D0253974F70D}" srcId="{A59B6764-1A25-460A-BC9A-AA206C768888}" destId="{02DAF70C-296A-49C2-8936-FEBED29CF8F6}" srcOrd="3" destOrd="0" parTransId="{D148F7FB-94FE-4994-8DD3-CB7DCE686154}" sibTransId="{E1FBDD92-3DFE-4FCD-B127-510B01071F89}"/>
    <dgm:cxn modelId="{D1D0BC64-701E-4735-A07A-DEADDDA11985}" srcId="{B48F9D04-B7B0-46C4-AC1B-D8B6FDA8C9FB}" destId="{F21BFE78-7502-48C3-BF0E-2D2AAC55BDD3}" srcOrd="0" destOrd="0" parTransId="{893CFA3F-AFD1-4CBA-A6F7-E1E971DC2722}" sibTransId="{D9032700-2E59-42D4-AB71-B54811D4CE86}"/>
    <dgm:cxn modelId="{92B822AA-9F78-4B57-B1C8-C15F484A1776}" type="presOf" srcId="{B48F9D04-B7B0-46C4-AC1B-D8B6FDA8C9FB}" destId="{528724C2-C46F-4B71-8702-BE38A94539D8}" srcOrd="0" destOrd="0" presId="urn:microsoft.com/office/officeart/2005/8/layout/lProcess3"/>
    <dgm:cxn modelId="{7C78D799-71E7-4604-8D81-BA5BCDDAE891}" srcId="{A59B6764-1A25-460A-BC9A-AA206C768888}" destId="{5567975E-7B91-40ED-BEC4-6CC9084597B5}" srcOrd="2" destOrd="0" parTransId="{2419428D-65F4-4790-9217-615FCA9AB521}" sibTransId="{ECF635CC-E430-46E5-8063-35123A1908E9}"/>
    <dgm:cxn modelId="{0017A1F1-1674-413D-A4B8-A59E1FC3F74E}" type="presOf" srcId="{02DAF70C-296A-49C2-8936-FEBED29CF8F6}" destId="{D5D7B852-6802-4490-A6A2-D43CEFDEC432}" srcOrd="0" destOrd="0" presId="urn:microsoft.com/office/officeart/2005/8/layout/lProcess3"/>
    <dgm:cxn modelId="{FE0F7315-0280-4B61-9695-FEA58C8D1595}" srcId="{A59B6764-1A25-460A-BC9A-AA206C768888}" destId="{7B58837E-BAD2-446C-BD3D-B6BAECA0A0D4}" srcOrd="1" destOrd="0" parTransId="{59B383B0-5F3E-4E50-A7A0-E459E7568A82}" sibTransId="{ADF58FE1-A6D1-402B-8388-947342A3DB95}"/>
    <dgm:cxn modelId="{A5EF3A25-7DD1-4B91-88E7-DB015AAB0AF7}" type="presOf" srcId="{A59B6764-1A25-460A-BC9A-AA206C768888}" destId="{52BF3AF5-673C-4781-8517-AD2ECA32392E}" srcOrd="0" destOrd="0" presId="urn:microsoft.com/office/officeart/2005/8/layout/lProcess3"/>
    <dgm:cxn modelId="{D2F5A3A9-4015-4DFE-9DD8-568B84144382}" type="presOf" srcId="{C94B9A40-E64E-4115-816D-AA32B2F1FF1A}" destId="{D8698E65-A0D5-46AE-B2EB-E15972C1D475}" srcOrd="0" destOrd="0" presId="urn:microsoft.com/office/officeart/2005/8/layout/lProcess3"/>
    <dgm:cxn modelId="{2A73C632-9A91-46F9-B2D9-158C5E6DBC36}" type="presOf" srcId="{F21BFE78-7502-48C3-BF0E-2D2AAC55BDD3}" destId="{6888A868-4FBD-4280-8FE4-441DA9E3D0BB}" srcOrd="0" destOrd="0" presId="urn:microsoft.com/office/officeart/2005/8/layout/lProcess3"/>
    <dgm:cxn modelId="{EE75A697-CED3-4F51-8C09-9A3CD7BF2030}" srcId="{A59B6764-1A25-460A-BC9A-AA206C768888}" destId="{B48F9D04-B7B0-46C4-AC1B-D8B6FDA8C9FB}" srcOrd="0" destOrd="0" parTransId="{1135D57C-F1CD-4600-B895-E31EF1F66D48}" sibTransId="{589275B3-2D25-452C-B367-3EBA5D47E8B7}"/>
    <dgm:cxn modelId="{A16FD38D-62D1-4D1E-8ADF-951A41000A53}" srcId="{02DAF70C-296A-49C2-8936-FEBED29CF8F6}" destId="{F2B08607-D6D5-49AB-89DE-7B32DA08C876}" srcOrd="0" destOrd="0" parTransId="{50CA5762-F97D-4611-B1DA-544160717E42}" sibTransId="{6B787740-E9F2-4ED7-AEE1-2E7C5EBE6107}"/>
    <dgm:cxn modelId="{A137E72F-60A5-4AFA-BC9C-534BAD709D12}" type="presOf" srcId="{BDD2A4F8-9365-40DE-8AFF-77228A3829AE}" destId="{5C6B143B-C364-430D-A53B-B57B7BE235B9}" srcOrd="0" destOrd="0" presId="urn:microsoft.com/office/officeart/2005/8/layout/lProcess3"/>
    <dgm:cxn modelId="{834D1940-95EF-413F-8C08-1B186CD6A96E}" srcId="{5567975E-7B91-40ED-BEC4-6CC9084597B5}" destId="{C94B9A40-E64E-4115-816D-AA32B2F1FF1A}" srcOrd="0" destOrd="0" parTransId="{D8D46F92-C754-4A32-868F-5AF8D19B9787}" sibTransId="{F729DB4D-EF65-41F8-8D31-0B849BA51577}"/>
    <dgm:cxn modelId="{5A300B1E-9A6A-4C55-A404-6F325D035050}" type="presOf" srcId="{7B58837E-BAD2-446C-BD3D-B6BAECA0A0D4}" destId="{C5505BBC-FCE9-4E98-A86D-E60240861379}" srcOrd="0" destOrd="0" presId="urn:microsoft.com/office/officeart/2005/8/layout/lProcess3"/>
    <dgm:cxn modelId="{6E59F0A8-032C-4378-A7BC-1700DEEF6FC3}" type="presOf" srcId="{F2B08607-D6D5-49AB-89DE-7B32DA08C876}" destId="{C755EF33-D008-41BA-A716-FDA0E90258DA}" srcOrd="0" destOrd="0" presId="urn:microsoft.com/office/officeart/2005/8/layout/lProcess3"/>
    <dgm:cxn modelId="{0AB5B9FE-5744-4841-9E94-44E2D63A5C75}" srcId="{7B58837E-BAD2-446C-BD3D-B6BAECA0A0D4}" destId="{BDD2A4F8-9365-40DE-8AFF-77228A3829AE}" srcOrd="0" destOrd="0" parTransId="{EF084D26-0C20-4F86-BE53-5636E98362C2}" sibTransId="{ED4A97DE-962C-448E-965C-665CD6A0D2FF}"/>
    <dgm:cxn modelId="{0E5F7315-8A21-4AB3-A06E-2E6B66CFD24A}" type="presParOf" srcId="{52BF3AF5-673C-4781-8517-AD2ECA32392E}" destId="{B5CADB79-B69B-4693-8494-C493B292BBDE}" srcOrd="0" destOrd="0" presId="urn:microsoft.com/office/officeart/2005/8/layout/lProcess3"/>
    <dgm:cxn modelId="{5360C16D-F70C-45C7-9921-C9CEECF39DD6}" type="presParOf" srcId="{B5CADB79-B69B-4693-8494-C493B292BBDE}" destId="{528724C2-C46F-4B71-8702-BE38A94539D8}" srcOrd="0" destOrd="0" presId="urn:microsoft.com/office/officeart/2005/8/layout/lProcess3"/>
    <dgm:cxn modelId="{86183B09-7E7B-40A9-9EE6-54D70AA3DF51}" type="presParOf" srcId="{B5CADB79-B69B-4693-8494-C493B292BBDE}" destId="{9A5D24AC-653A-4B7F-BE1D-C1385B2FC985}" srcOrd="1" destOrd="0" presId="urn:microsoft.com/office/officeart/2005/8/layout/lProcess3"/>
    <dgm:cxn modelId="{21F4A640-222B-4F25-B737-FE619E9F9BBD}" type="presParOf" srcId="{B5CADB79-B69B-4693-8494-C493B292BBDE}" destId="{6888A868-4FBD-4280-8FE4-441DA9E3D0BB}" srcOrd="2" destOrd="0" presId="urn:microsoft.com/office/officeart/2005/8/layout/lProcess3"/>
    <dgm:cxn modelId="{CD2DB740-008B-4399-9A86-BA5E754BEA16}" type="presParOf" srcId="{52BF3AF5-673C-4781-8517-AD2ECA32392E}" destId="{1E5249C8-E18C-4D49-BD2A-AB7AA10E5A65}" srcOrd="1" destOrd="0" presId="urn:microsoft.com/office/officeart/2005/8/layout/lProcess3"/>
    <dgm:cxn modelId="{4A8E796D-5701-497C-A0C5-B8969DD4BCBF}" type="presParOf" srcId="{52BF3AF5-673C-4781-8517-AD2ECA32392E}" destId="{C7F3CEAD-71FB-40A1-8C9B-ED1FD06D48C6}" srcOrd="2" destOrd="0" presId="urn:microsoft.com/office/officeart/2005/8/layout/lProcess3"/>
    <dgm:cxn modelId="{05D14BEE-36F6-42A6-82A3-5807BA014279}" type="presParOf" srcId="{C7F3CEAD-71FB-40A1-8C9B-ED1FD06D48C6}" destId="{C5505BBC-FCE9-4E98-A86D-E60240861379}" srcOrd="0" destOrd="0" presId="urn:microsoft.com/office/officeart/2005/8/layout/lProcess3"/>
    <dgm:cxn modelId="{D4C5C7BA-43A6-4A48-A770-895CE748557B}" type="presParOf" srcId="{C7F3CEAD-71FB-40A1-8C9B-ED1FD06D48C6}" destId="{4E63B443-4A55-4BD4-81E6-87C95AC72DB5}" srcOrd="1" destOrd="0" presId="urn:microsoft.com/office/officeart/2005/8/layout/lProcess3"/>
    <dgm:cxn modelId="{10DF5A14-06E6-4B64-A7B6-3CB6635C74BE}" type="presParOf" srcId="{C7F3CEAD-71FB-40A1-8C9B-ED1FD06D48C6}" destId="{5C6B143B-C364-430D-A53B-B57B7BE235B9}" srcOrd="2" destOrd="0" presId="urn:microsoft.com/office/officeart/2005/8/layout/lProcess3"/>
    <dgm:cxn modelId="{8782233F-6FA8-47E3-BFB7-0420B28E476B}" type="presParOf" srcId="{52BF3AF5-673C-4781-8517-AD2ECA32392E}" destId="{C2C4494B-3BEC-4E2E-970C-BABA06E251BE}" srcOrd="3" destOrd="0" presId="urn:microsoft.com/office/officeart/2005/8/layout/lProcess3"/>
    <dgm:cxn modelId="{579A3396-EBAA-4862-B49C-A2581AEBFCF3}" type="presParOf" srcId="{52BF3AF5-673C-4781-8517-AD2ECA32392E}" destId="{F2904C01-42DE-4D90-9505-248028A326EA}" srcOrd="4" destOrd="0" presId="urn:microsoft.com/office/officeart/2005/8/layout/lProcess3"/>
    <dgm:cxn modelId="{A984C369-4BAF-4E62-9457-9938EFE6A413}" type="presParOf" srcId="{F2904C01-42DE-4D90-9505-248028A326EA}" destId="{3D57BDEE-9C4E-4647-8C09-089377A95AD6}" srcOrd="0" destOrd="0" presId="urn:microsoft.com/office/officeart/2005/8/layout/lProcess3"/>
    <dgm:cxn modelId="{42418A1D-D3C4-4DB4-A0F4-874386A3FCBA}" type="presParOf" srcId="{F2904C01-42DE-4D90-9505-248028A326EA}" destId="{A4A8CC59-42D3-4947-9258-0D029DB9DBAD}" srcOrd="1" destOrd="0" presId="urn:microsoft.com/office/officeart/2005/8/layout/lProcess3"/>
    <dgm:cxn modelId="{729E4FE5-0A54-4299-97EE-8581427449A1}" type="presParOf" srcId="{F2904C01-42DE-4D90-9505-248028A326EA}" destId="{D8698E65-A0D5-46AE-B2EB-E15972C1D475}" srcOrd="2" destOrd="0" presId="urn:microsoft.com/office/officeart/2005/8/layout/lProcess3"/>
    <dgm:cxn modelId="{4EEF0275-635E-4D3C-A557-5A95E8BD5BA2}" type="presParOf" srcId="{52BF3AF5-673C-4781-8517-AD2ECA32392E}" destId="{61E6F131-B6DE-46F6-BB67-E73D7B8893C3}" srcOrd="5" destOrd="0" presId="urn:microsoft.com/office/officeart/2005/8/layout/lProcess3"/>
    <dgm:cxn modelId="{80FA3E76-12E3-4DC3-9CC3-42F602334994}" type="presParOf" srcId="{52BF3AF5-673C-4781-8517-AD2ECA32392E}" destId="{C5D2C0FD-B718-48EB-AB74-2CBD10D98A9C}" srcOrd="6" destOrd="0" presId="urn:microsoft.com/office/officeart/2005/8/layout/lProcess3"/>
    <dgm:cxn modelId="{0D5F2616-A8E0-4101-9DD0-BF848CEFA6A3}" type="presParOf" srcId="{C5D2C0FD-B718-48EB-AB74-2CBD10D98A9C}" destId="{D5D7B852-6802-4490-A6A2-D43CEFDEC432}" srcOrd="0" destOrd="0" presId="urn:microsoft.com/office/officeart/2005/8/layout/lProcess3"/>
    <dgm:cxn modelId="{3FAEB570-50B9-4850-9825-B81390BDCC2D}" type="presParOf" srcId="{C5D2C0FD-B718-48EB-AB74-2CBD10D98A9C}" destId="{50E74A53-CEAA-49E5-AF82-447B5C35C077}" srcOrd="1" destOrd="0" presId="urn:microsoft.com/office/officeart/2005/8/layout/lProcess3"/>
    <dgm:cxn modelId="{41267D0D-6110-481E-877A-CCE4DA32B49F}" type="presParOf" srcId="{C5D2C0FD-B718-48EB-AB74-2CBD10D98A9C}" destId="{C755EF33-D008-41BA-A716-FDA0E90258DA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9B6764-1A25-460A-BC9A-AA206C768888}" type="doc">
      <dgm:prSet loTypeId="urn:microsoft.com/office/officeart/2005/8/layout/l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48F9D04-B7B0-46C4-AC1B-D8B6FDA8C9FB}">
      <dgm:prSet phldrT="[Текст]"/>
      <dgm:spPr/>
      <dgm:t>
        <a:bodyPr/>
        <a:lstStyle/>
        <a:p>
          <a:r>
            <a:rPr lang="ru-RU" dirty="0" smtClean="0"/>
            <a:t>ЮНЫЙ ИНСПЕКТОР ДВИЖЕНИЯ</a:t>
          </a:r>
          <a:endParaRPr lang="ru-RU" dirty="0"/>
        </a:p>
      </dgm:t>
    </dgm:pt>
    <dgm:pt modelId="{1135D57C-F1CD-4600-B895-E31EF1F66D48}" type="parTrans" cxnId="{EE75A697-CED3-4F51-8C09-9A3CD7BF2030}">
      <dgm:prSet/>
      <dgm:spPr/>
      <dgm:t>
        <a:bodyPr/>
        <a:lstStyle/>
        <a:p>
          <a:endParaRPr lang="ru-RU"/>
        </a:p>
      </dgm:t>
    </dgm:pt>
    <dgm:pt modelId="{589275B3-2D25-452C-B367-3EBA5D47E8B7}" type="sibTrans" cxnId="{EE75A697-CED3-4F51-8C09-9A3CD7BF2030}">
      <dgm:prSet/>
      <dgm:spPr/>
      <dgm:t>
        <a:bodyPr/>
        <a:lstStyle/>
        <a:p>
          <a:endParaRPr lang="ru-RU"/>
        </a:p>
      </dgm:t>
    </dgm:pt>
    <dgm:pt modelId="{F21BFE78-7502-48C3-BF0E-2D2AAC55BDD3}">
      <dgm:prSet phldrT="[Текст]" custT="1"/>
      <dgm:spPr/>
      <dgm:t>
        <a:bodyPr/>
        <a:lstStyle/>
        <a:p>
          <a:r>
            <a:rPr lang="ru-RU" sz="2800" dirty="0" smtClean="0"/>
            <a:t>8-10 ЛЕТ</a:t>
          </a:r>
          <a:endParaRPr lang="ru-RU" sz="2800" dirty="0"/>
        </a:p>
      </dgm:t>
    </dgm:pt>
    <dgm:pt modelId="{893CFA3F-AFD1-4CBA-A6F7-E1E971DC2722}" type="parTrans" cxnId="{D1D0BC64-701E-4735-A07A-DEADDDA11985}">
      <dgm:prSet/>
      <dgm:spPr/>
      <dgm:t>
        <a:bodyPr/>
        <a:lstStyle/>
        <a:p>
          <a:endParaRPr lang="ru-RU"/>
        </a:p>
      </dgm:t>
    </dgm:pt>
    <dgm:pt modelId="{D9032700-2E59-42D4-AB71-B54811D4CE86}" type="sibTrans" cxnId="{D1D0BC64-701E-4735-A07A-DEADDDA11985}">
      <dgm:prSet/>
      <dgm:spPr/>
      <dgm:t>
        <a:bodyPr/>
        <a:lstStyle/>
        <a:p>
          <a:endParaRPr lang="ru-RU"/>
        </a:p>
      </dgm:t>
    </dgm:pt>
    <dgm:pt modelId="{7B58837E-BAD2-446C-BD3D-B6BAECA0A0D4}">
      <dgm:prSet phldrT="[Текст]"/>
      <dgm:spPr/>
      <dgm:t>
        <a:bodyPr/>
        <a:lstStyle/>
        <a:p>
          <a:r>
            <a:rPr lang="ru-RU" dirty="0" smtClean="0"/>
            <a:t>ЛИДЕР ЮИД</a:t>
          </a:r>
          <a:endParaRPr lang="ru-RU" dirty="0"/>
        </a:p>
      </dgm:t>
    </dgm:pt>
    <dgm:pt modelId="{59B383B0-5F3E-4E50-A7A0-E459E7568A82}" type="parTrans" cxnId="{FE0F7315-0280-4B61-9695-FEA58C8D1595}">
      <dgm:prSet/>
      <dgm:spPr/>
      <dgm:t>
        <a:bodyPr/>
        <a:lstStyle/>
        <a:p>
          <a:endParaRPr lang="ru-RU"/>
        </a:p>
      </dgm:t>
    </dgm:pt>
    <dgm:pt modelId="{ADF58FE1-A6D1-402B-8388-947342A3DB95}" type="sibTrans" cxnId="{FE0F7315-0280-4B61-9695-FEA58C8D1595}">
      <dgm:prSet/>
      <dgm:spPr/>
      <dgm:t>
        <a:bodyPr/>
        <a:lstStyle/>
        <a:p>
          <a:endParaRPr lang="ru-RU"/>
        </a:p>
      </dgm:t>
    </dgm:pt>
    <dgm:pt modelId="{BDD2A4F8-9365-40DE-8AFF-77228A3829AE}">
      <dgm:prSet phldrT="[Текст]" custT="1"/>
      <dgm:spPr/>
      <dgm:t>
        <a:bodyPr/>
        <a:lstStyle/>
        <a:p>
          <a:r>
            <a:rPr lang="ru-RU" sz="2800" dirty="0" smtClean="0"/>
            <a:t>10-12 ЛЕТ</a:t>
          </a:r>
          <a:endParaRPr lang="ru-RU" sz="2800" dirty="0"/>
        </a:p>
      </dgm:t>
    </dgm:pt>
    <dgm:pt modelId="{EF084D26-0C20-4F86-BE53-5636E98362C2}" type="parTrans" cxnId="{0AB5B9FE-5744-4841-9E94-44E2D63A5C75}">
      <dgm:prSet/>
      <dgm:spPr/>
      <dgm:t>
        <a:bodyPr/>
        <a:lstStyle/>
        <a:p>
          <a:endParaRPr lang="ru-RU"/>
        </a:p>
      </dgm:t>
    </dgm:pt>
    <dgm:pt modelId="{ED4A97DE-962C-448E-965C-665CD6A0D2FF}" type="sibTrans" cxnId="{0AB5B9FE-5744-4841-9E94-44E2D63A5C75}">
      <dgm:prSet/>
      <dgm:spPr/>
      <dgm:t>
        <a:bodyPr/>
        <a:lstStyle/>
        <a:p>
          <a:endParaRPr lang="ru-RU"/>
        </a:p>
      </dgm:t>
    </dgm:pt>
    <dgm:pt modelId="{5567975E-7B91-40ED-BEC4-6CC9084597B5}">
      <dgm:prSet phldrT="[Текст]"/>
      <dgm:spPr/>
      <dgm:t>
        <a:bodyPr/>
        <a:lstStyle/>
        <a:p>
          <a:r>
            <a:rPr lang="ru-RU" dirty="0" smtClean="0"/>
            <a:t>ВОЛОНТЕР ЮИД</a:t>
          </a:r>
          <a:endParaRPr lang="ru-RU" dirty="0"/>
        </a:p>
      </dgm:t>
    </dgm:pt>
    <dgm:pt modelId="{2419428D-65F4-4790-9217-615FCA9AB521}" type="parTrans" cxnId="{7C78D799-71E7-4604-8D81-BA5BCDDAE891}">
      <dgm:prSet/>
      <dgm:spPr/>
      <dgm:t>
        <a:bodyPr/>
        <a:lstStyle/>
        <a:p>
          <a:endParaRPr lang="ru-RU"/>
        </a:p>
      </dgm:t>
    </dgm:pt>
    <dgm:pt modelId="{ECF635CC-E430-46E5-8063-35123A1908E9}" type="sibTrans" cxnId="{7C78D799-71E7-4604-8D81-BA5BCDDAE891}">
      <dgm:prSet/>
      <dgm:spPr/>
      <dgm:t>
        <a:bodyPr/>
        <a:lstStyle/>
        <a:p>
          <a:endParaRPr lang="ru-RU"/>
        </a:p>
      </dgm:t>
    </dgm:pt>
    <dgm:pt modelId="{C94B9A40-E64E-4115-816D-AA32B2F1FF1A}">
      <dgm:prSet phldrT="[Текст]" custT="1"/>
      <dgm:spPr/>
      <dgm:t>
        <a:bodyPr/>
        <a:lstStyle/>
        <a:p>
          <a:r>
            <a:rPr lang="ru-RU" sz="2800" dirty="0" smtClean="0"/>
            <a:t>13-14 ЛЕТ</a:t>
          </a:r>
          <a:endParaRPr lang="ru-RU" sz="2800" dirty="0"/>
        </a:p>
      </dgm:t>
    </dgm:pt>
    <dgm:pt modelId="{D8D46F92-C754-4A32-868F-5AF8D19B9787}" type="parTrans" cxnId="{834D1940-95EF-413F-8C08-1B186CD6A96E}">
      <dgm:prSet/>
      <dgm:spPr/>
      <dgm:t>
        <a:bodyPr/>
        <a:lstStyle/>
        <a:p>
          <a:endParaRPr lang="ru-RU"/>
        </a:p>
      </dgm:t>
    </dgm:pt>
    <dgm:pt modelId="{F729DB4D-EF65-41F8-8D31-0B849BA51577}" type="sibTrans" cxnId="{834D1940-95EF-413F-8C08-1B186CD6A96E}">
      <dgm:prSet/>
      <dgm:spPr/>
      <dgm:t>
        <a:bodyPr/>
        <a:lstStyle/>
        <a:p>
          <a:endParaRPr lang="ru-RU"/>
        </a:p>
      </dgm:t>
    </dgm:pt>
    <dgm:pt modelId="{02DAF70C-296A-49C2-8936-FEBED29CF8F6}">
      <dgm:prSet/>
      <dgm:spPr/>
      <dgm:t>
        <a:bodyPr/>
        <a:lstStyle/>
        <a:p>
          <a:r>
            <a:rPr lang="ru-RU" dirty="0" smtClean="0"/>
            <a:t>НАСТАВНИК ЮИД</a:t>
          </a:r>
          <a:endParaRPr lang="ru-RU" dirty="0"/>
        </a:p>
      </dgm:t>
    </dgm:pt>
    <dgm:pt modelId="{D148F7FB-94FE-4994-8DD3-CB7DCE686154}" type="parTrans" cxnId="{8F1202F4-BF10-4534-892D-D0253974F70D}">
      <dgm:prSet/>
      <dgm:spPr/>
      <dgm:t>
        <a:bodyPr/>
        <a:lstStyle/>
        <a:p>
          <a:endParaRPr lang="ru-RU"/>
        </a:p>
      </dgm:t>
    </dgm:pt>
    <dgm:pt modelId="{E1FBDD92-3DFE-4FCD-B127-510B01071F89}" type="sibTrans" cxnId="{8F1202F4-BF10-4534-892D-D0253974F70D}">
      <dgm:prSet/>
      <dgm:spPr/>
      <dgm:t>
        <a:bodyPr/>
        <a:lstStyle/>
        <a:p>
          <a:endParaRPr lang="ru-RU"/>
        </a:p>
      </dgm:t>
    </dgm:pt>
    <dgm:pt modelId="{9F711B63-02CC-4F04-B0B8-F46ABA592351}">
      <dgm:prSet/>
      <dgm:spPr/>
      <dgm:t>
        <a:bodyPr/>
        <a:lstStyle/>
        <a:p>
          <a:r>
            <a:rPr lang="ru-RU" dirty="0" smtClean="0"/>
            <a:t>ПРОФЕССИЯ ЮИД</a:t>
          </a:r>
          <a:endParaRPr lang="ru-RU" dirty="0"/>
        </a:p>
      </dgm:t>
    </dgm:pt>
    <dgm:pt modelId="{DCA57F82-478D-4101-A68D-21EAEEFEA217}" type="parTrans" cxnId="{91F8C54A-E0EF-44FF-B533-5BB15BD6C2C3}">
      <dgm:prSet/>
      <dgm:spPr/>
      <dgm:t>
        <a:bodyPr/>
        <a:lstStyle/>
        <a:p>
          <a:endParaRPr lang="ru-RU"/>
        </a:p>
      </dgm:t>
    </dgm:pt>
    <dgm:pt modelId="{E5FBED79-7594-4BB4-BDF4-F32FAC5A7A7B}" type="sibTrans" cxnId="{91F8C54A-E0EF-44FF-B533-5BB15BD6C2C3}">
      <dgm:prSet/>
      <dgm:spPr/>
      <dgm:t>
        <a:bodyPr/>
        <a:lstStyle/>
        <a:p>
          <a:endParaRPr lang="ru-RU"/>
        </a:p>
      </dgm:t>
    </dgm:pt>
    <dgm:pt modelId="{F2B08607-D6D5-49AB-89DE-7B32DA08C876}">
      <dgm:prSet custT="1"/>
      <dgm:spPr/>
      <dgm:t>
        <a:bodyPr/>
        <a:lstStyle/>
        <a:p>
          <a:r>
            <a:rPr lang="ru-RU" sz="2800" dirty="0" smtClean="0"/>
            <a:t>15-16 ЛЕТ</a:t>
          </a:r>
          <a:endParaRPr lang="ru-RU" sz="2800" dirty="0"/>
        </a:p>
      </dgm:t>
    </dgm:pt>
    <dgm:pt modelId="{50CA5762-F97D-4611-B1DA-544160717E42}" type="parTrans" cxnId="{A16FD38D-62D1-4D1E-8ADF-951A41000A53}">
      <dgm:prSet/>
      <dgm:spPr/>
      <dgm:t>
        <a:bodyPr/>
        <a:lstStyle/>
        <a:p>
          <a:endParaRPr lang="ru-RU"/>
        </a:p>
      </dgm:t>
    </dgm:pt>
    <dgm:pt modelId="{6B787740-E9F2-4ED7-AEE1-2E7C5EBE6107}" type="sibTrans" cxnId="{A16FD38D-62D1-4D1E-8ADF-951A41000A53}">
      <dgm:prSet/>
      <dgm:spPr/>
      <dgm:t>
        <a:bodyPr/>
        <a:lstStyle/>
        <a:p>
          <a:endParaRPr lang="ru-RU"/>
        </a:p>
      </dgm:t>
    </dgm:pt>
    <dgm:pt modelId="{6B2C346B-D16B-4C22-854C-3740B44B1644}">
      <dgm:prSet custT="1"/>
      <dgm:spPr/>
      <dgm:t>
        <a:bodyPr/>
        <a:lstStyle/>
        <a:p>
          <a:r>
            <a:rPr lang="ru-RU" sz="2800" dirty="0" smtClean="0"/>
            <a:t>17-18 ЛЕТ</a:t>
          </a:r>
          <a:endParaRPr lang="ru-RU" sz="2800" dirty="0"/>
        </a:p>
      </dgm:t>
    </dgm:pt>
    <dgm:pt modelId="{4D6B2EE6-94BF-4907-A6B2-F36586D6089C}" type="parTrans" cxnId="{D8A2CFFB-F5E9-4324-B388-8E8E7A1BC032}">
      <dgm:prSet/>
      <dgm:spPr/>
      <dgm:t>
        <a:bodyPr/>
        <a:lstStyle/>
        <a:p>
          <a:endParaRPr lang="ru-RU"/>
        </a:p>
      </dgm:t>
    </dgm:pt>
    <dgm:pt modelId="{6A35039F-B846-4E9A-8651-18D799E14602}" type="sibTrans" cxnId="{D8A2CFFB-F5E9-4324-B388-8E8E7A1BC032}">
      <dgm:prSet/>
      <dgm:spPr/>
      <dgm:t>
        <a:bodyPr/>
        <a:lstStyle/>
        <a:p>
          <a:endParaRPr lang="ru-RU"/>
        </a:p>
      </dgm:t>
    </dgm:pt>
    <dgm:pt modelId="{52BF3AF5-673C-4781-8517-AD2ECA32392E}" type="pres">
      <dgm:prSet presAssocID="{A59B6764-1A25-460A-BC9A-AA206C76888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5CADB79-B69B-4693-8494-C493B292BBDE}" type="pres">
      <dgm:prSet presAssocID="{B48F9D04-B7B0-46C4-AC1B-D8B6FDA8C9FB}" presName="horFlow" presStyleCnt="0"/>
      <dgm:spPr/>
    </dgm:pt>
    <dgm:pt modelId="{528724C2-C46F-4B71-8702-BE38A94539D8}" type="pres">
      <dgm:prSet presAssocID="{B48F9D04-B7B0-46C4-AC1B-D8B6FDA8C9FB}" presName="bigChev" presStyleLbl="node1" presStyleIdx="0" presStyleCnt="5" custScaleX="219964"/>
      <dgm:spPr/>
      <dgm:t>
        <a:bodyPr/>
        <a:lstStyle/>
        <a:p>
          <a:endParaRPr lang="ru-RU"/>
        </a:p>
      </dgm:t>
    </dgm:pt>
    <dgm:pt modelId="{9A5D24AC-653A-4B7F-BE1D-C1385B2FC985}" type="pres">
      <dgm:prSet presAssocID="{893CFA3F-AFD1-4CBA-A6F7-E1E971DC2722}" presName="parTrans" presStyleCnt="0"/>
      <dgm:spPr/>
    </dgm:pt>
    <dgm:pt modelId="{6888A868-4FBD-4280-8FE4-441DA9E3D0BB}" type="pres">
      <dgm:prSet presAssocID="{F21BFE78-7502-48C3-BF0E-2D2AAC55BDD3}" presName="node" presStyleLbl="alignAccFollowNode1" presStyleIdx="0" presStyleCnt="5" custScaleX="1836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5249C8-E18C-4D49-BD2A-AB7AA10E5A65}" type="pres">
      <dgm:prSet presAssocID="{B48F9D04-B7B0-46C4-AC1B-D8B6FDA8C9FB}" presName="vSp" presStyleCnt="0"/>
      <dgm:spPr/>
    </dgm:pt>
    <dgm:pt modelId="{C7F3CEAD-71FB-40A1-8C9B-ED1FD06D48C6}" type="pres">
      <dgm:prSet presAssocID="{7B58837E-BAD2-446C-BD3D-B6BAECA0A0D4}" presName="horFlow" presStyleCnt="0"/>
      <dgm:spPr/>
    </dgm:pt>
    <dgm:pt modelId="{C5505BBC-FCE9-4E98-A86D-E60240861379}" type="pres">
      <dgm:prSet presAssocID="{7B58837E-BAD2-446C-BD3D-B6BAECA0A0D4}" presName="bigChev" presStyleLbl="node1" presStyleIdx="1" presStyleCnt="5" custScaleX="218156"/>
      <dgm:spPr/>
      <dgm:t>
        <a:bodyPr/>
        <a:lstStyle/>
        <a:p>
          <a:endParaRPr lang="ru-RU"/>
        </a:p>
      </dgm:t>
    </dgm:pt>
    <dgm:pt modelId="{4E63B443-4A55-4BD4-81E6-87C95AC72DB5}" type="pres">
      <dgm:prSet presAssocID="{EF084D26-0C20-4F86-BE53-5636E98362C2}" presName="parTrans" presStyleCnt="0"/>
      <dgm:spPr/>
    </dgm:pt>
    <dgm:pt modelId="{5C6B143B-C364-430D-A53B-B57B7BE235B9}" type="pres">
      <dgm:prSet presAssocID="{BDD2A4F8-9365-40DE-8AFF-77228A3829AE}" presName="node" presStyleLbl="alignAccFollowNode1" presStyleIdx="1" presStyleCnt="5" custScaleX="183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C4494B-3BEC-4E2E-970C-BABA06E251BE}" type="pres">
      <dgm:prSet presAssocID="{7B58837E-BAD2-446C-BD3D-B6BAECA0A0D4}" presName="vSp" presStyleCnt="0"/>
      <dgm:spPr/>
    </dgm:pt>
    <dgm:pt modelId="{F2904C01-42DE-4D90-9505-248028A326EA}" type="pres">
      <dgm:prSet presAssocID="{5567975E-7B91-40ED-BEC4-6CC9084597B5}" presName="horFlow" presStyleCnt="0"/>
      <dgm:spPr/>
    </dgm:pt>
    <dgm:pt modelId="{3D57BDEE-9C4E-4647-8C09-089377A95AD6}" type="pres">
      <dgm:prSet presAssocID="{5567975E-7B91-40ED-BEC4-6CC9084597B5}" presName="bigChev" presStyleLbl="node1" presStyleIdx="2" presStyleCnt="5" custScaleX="216809"/>
      <dgm:spPr/>
      <dgm:t>
        <a:bodyPr/>
        <a:lstStyle/>
        <a:p>
          <a:endParaRPr lang="ru-RU"/>
        </a:p>
      </dgm:t>
    </dgm:pt>
    <dgm:pt modelId="{A4A8CC59-42D3-4947-9258-0D029DB9DBAD}" type="pres">
      <dgm:prSet presAssocID="{D8D46F92-C754-4A32-868F-5AF8D19B9787}" presName="parTrans" presStyleCnt="0"/>
      <dgm:spPr/>
    </dgm:pt>
    <dgm:pt modelId="{D8698E65-A0D5-46AE-B2EB-E15972C1D475}" type="pres">
      <dgm:prSet presAssocID="{C94B9A40-E64E-4115-816D-AA32B2F1FF1A}" presName="node" presStyleLbl="alignAccFollowNode1" presStyleIdx="2" presStyleCnt="5" custScaleX="183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E6F131-B6DE-46F6-BB67-E73D7B8893C3}" type="pres">
      <dgm:prSet presAssocID="{5567975E-7B91-40ED-BEC4-6CC9084597B5}" presName="vSp" presStyleCnt="0"/>
      <dgm:spPr/>
    </dgm:pt>
    <dgm:pt modelId="{C5D2C0FD-B718-48EB-AB74-2CBD10D98A9C}" type="pres">
      <dgm:prSet presAssocID="{02DAF70C-296A-49C2-8936-FEBED29CF8F6}" presName="horFlow" presStyleCnt="0"/>
      <dgm:spPr/>
    </dgm:pt>
    <dgm:pt modelId="{D5D7B852-6802-4490-A6A2-D43CEFDEC432}" type="pres">
      <dgm:prSet presAssocID="{02DAF70C-296A-49C2-8936-FEBED29CF8F6}" presName="bigChev" presStyleLbl="node1" presStyleIdx="3" presStyleCnt="5" custScaleX="218767" custLinFactNeighborX="8817" custLinFactNeighborY="-226"/>
      <dgm:spPr/>
      <dgm:t>
        <a:bodyPr/>
        <a:lstStyle/>
        <a:p>
          <a:endParaRPr lang="ru-RU"/>
        </a:p>
      </dgm:t>
    </dgm:pt>
    <dgm:pt modelId="{50E74A53-CEAA-49E5-AF82-447B5C35C077}" type="pres">
      <dgm:prSet presAssocID="{50CA5762-F97D-4611-B1DA-544160717E42}" presName="parTrans" presStyleCnt="0"/>
      <dgm:spPr/>
    </dgm:pt>
    <dgm:pt modelId="{C755EF33-D008-41BA-A716-FDA0E90258DA}" type="pres">
      <dgm:prSet presAssocID="{F2B08607-D6D5-49AB-89DE-7B32DA08C876}" presName="node" presStyleLbl="alignAccFollowNode1" presStyleIdx="3" presStyleCnt="5" custScaleX="1838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6B223B-7F2F-4D21-AB55-298FEBA0FCCA}" type="pres">
      <dgm:prSet presAssocID="{02DAF70C-296A-49C2-8936-FEBED29CF8F6}" presName="vSp" presStyleCnt="0"/>
      <dgm:spPr/>
    </dgm:pt>
    <dgm:pt modelId="{BCC155F0-494B-448F-B56F-DF63F646F881}" type="pres">
      <dgm:prSet presAssocID="{9F711B63-02CC-4F04-B0B8-F46ABA592351}" presName="horFlow" presStyleCnt="0"/>
      <dgm:spPr/>
    </dgm:pt>
    <dgm:pt modelId="{56517657-04A2-460B-B823-31C885BF383D}" type="pres">
      <dgm:prSet presAssocID="{9F711B63-02CC-4F04-B0B8-F46ABA592351}" presName="bigChev" presStyleLbl="node1" presStyleIdx="4" presStyleCnt="5" custScaleX="215479"/>
      <dgm:spPr/>
      <dgm:t>
        <a:bodyPr/>
        <a:lstStyle/>
        <a:p>
          <a:endParaRPr lang="ru-RU"/>
        </a:p>
      </dgm:t>
    </dgm:pt>
    <dgm:pt modelId="{21A73B8D-3A87-4DF7-8745-5F2F35A5C85F}" type="pres">
      <dgm:prSet presAssocID="{4D6B2EE6-94BF-4907-A6B2-F36586D6089C}" presName="parTrans" presStyleCnt="0"/>
      <dgm:spPr/>
    </dgm:pt>
    <dgm:pt modelId="{95B938F2-857E-4B5C-8A59-1C73EAA28382}" type="pres">
      <dgm:prSet presAssocID="{6B2C346B-D16B-4C22-854C-3740B44B1644}" presName="node" presStyleLbl="alignAccFollowNode1" presStyleIdx="4" presStyleCnt="5" custScaleX="1797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FFD4C0-458B-4EBF-97F2-F64B9F7525A7}" type="presOf" srcId="{7B58837E-BAD2-446C-BD3D-B6BAECA0A0D4}" destId="{C5505BBC-FCE9-4E98-A86D-E60240861379}" srcOrd="0" destOrd="0" presId="urn:microsoft.com/office/officeart/2005/8/layout/lProcess3"/>
    <dgm:cxn modelId="{B4944178-55DD-4D6A-AD03-BA06CFFE2232}" type="presOf" srcId="{C94B9A40-E64E-4115-816D-AA32B2F1FF1A}" destId="{D8698E65-A0D5-46AE-B2EB-E15972C1D475}" srcOrd="0" destOrd="0" presId="urn:microsoft.com/office/officeart/2005/8/layout/lProcess3"/>
    <dgm:cxn modelId="{D8A2CFFB-F5E9-4324-B388-8E8E7A1BC032}" srcId="{9F711B63-02CC-4F04-B0B8-F46ABA592351}" destId="{6B2C346B-D16B-4C22-854C-3740B44B1644}" srcOrd="0" destOrd="0" parTransId="{4D6B2EE6-94BF-4907-A6B2-F36586D6089C}" sibTransId="{6A35039F-B846-4E9A-8651-18D799E14602}"/>
    <dgm:cxn modelId="{85CBE412-C88F-4FFF-844E-CA1B68C7845E}" type="presOf" srcId="{02DAF70C-296A-49C2-8936-FEBED29CF8F6}" destId="{D5D7B852-6802-4490-A6A2-D43CEFDEC432}" srcOrd="0" destOrd="0" presId="urn:microsoft.com/office/officeart/2005/8/layout/lProcess3"/>
    <dgm:cxn modelId="{8F1202F4-BF10-4534-892D-D0253974F70D}" srcId="{A59B6764-1A25-460A-BC9A-AA206C768888}" destId="{02DAF70C-296A-49C2-8936-FEBED29CF8F6}" srcOrd="3" destOrd="0" parTransId="{D148F7FB-94FE-4994-8DD3-CB7DCE686154}" sibTransId="{E1FBDD92-3DFE-4FCD-B127-510B01071F89}"/>
    <dgm:cxn modelId="{D1D0BC64-701E-4735-A07A-DEADDDA11985}" srcId="{B48F9D04-B7B0-46C4-AC1B-D8B6FDA8C9FB}" destId="{F21BFE78-7502-48C3-BF0E-2D2AAC55BDD3}" srcOrd="0" destOrd="0" parTransId="{893CFA3F-AFD1-4CBA-A6F7-E1E971DC2722}" sibTransId="{D9032700-2E59-42D4-AB71-B54811D4CE86}"/>
    <dgm:cxn modelId="{7C78D799-71E7-4604-8D81-BA5BCDDAE891}" srcId="{A59B6764-1A25-460A-BC9A-AA206C768888}" destId="{5567975E-7B91-40ED-BEC4-6CC9084597B5}" srcOrd="2" destOrd="0" parTransId="{2419428D-65F4-4790-9217-615FCA9AB521}" sibTransId="{ECF635CC-E430-46E5-8063-35123A1908E9}"/>
    <dgm:cxn modelId="{FE0F7315-0280-4B61-9695-FEA58C8D1595}" srcId="{A59B6764-1A25-460A-BC9A-AA206C768888}" destId="{7B58837E-BAD2-446C-BD3D-B6BAECA0A0D4}" srcOrd="1" destOrd="0" parTransId="{59B383B0-5F3E-4E50-A7A0-E459E7568A82}" sibTransId="{ADF58FE1-A6D1-402B-8388-947342A3DB95}"/>
    <dgm:cxn modelId="{58025893-58B9-4073-983C-0FA4F8F5FB9A}" type="presOf" srcId="{F2B08607-D6D5-49AB-89DE-7B32DA08C876}" destId="{C755EF33-D008-41BA-A716-FDA0E90258DA}" srcOrd="0" destOrd="0" presId="urn:microsoft.com/office/officeart/2005/8/layout/lProcess3"/>
    <dgm:cxn modelId="{8CB69C98-72D8-4241-AFA2-FFF0897406CD}" type="presOf" srcId="{5567975E-7B91-40ED-BEC4-6CC9084597B5}" destId="{3D57BDEE-9C4E-4647-8C09-089377A95AD6}" srcOrd="0" destOrd="0" presId="urn:microsoft.com/office/officeart/2005/8/layout/lProcess3"/>
    <dgm:cxn modelId="{91F8C54A-E0EF-44FF-B533-5BB15BD6C2C3}" srcId="{A59B6764-1A25-460A-BC9A-AA206C768888}" destId="{9F711B63-02CC-4F04-B0B8-F46ABA592351}" srcOrd="4" destOrd="0" parTransId="{DCA57F82-478D-4101-A68D-21EAEEFEA217}" sibTransId="{E5FBED79-7594-4BB4-BDF4-F32FAC5A7A7B}"/>
    <dgm:cxn modelId="{EE75A697-CED3-4F51-8C09-9A3CD7BF2030}" srcId="{A59B6764-1A25-460A-BC9A-AA206C768888}" destId="{B48F9D04-B7B0-46C4-AC1B-D8B6FDA8C9FB}" srcOrd="0" destOrd="0" parTransId="{1135D57C-F1CD-4600-B895-E31EF1F66D48}" sibTransId="{589275B3-2D25-452C-B367-3EBA5D47E8B7}"/>
    <dgm:cxn modelId="{A16FD38D-62D1-4D1E-8ADF-951A41000A53}" srcId="{02DAF70C-296A-49C2-8936-FEBED29CF8F6}" destId="{F2B08607-D6D5-49AB-89DE-7B32DA08C876}" srcOrd="0" destOrd="0" parTransId="{50CA5762-F97D-4611-B1DA-544160717E42}" sibTransId="{6B787740-E9F2-4ED7-AEE1-2E7C5EBE6107}"/>
    <dgm:cxn modelId="{87493004-DAC9-43B5-9639-E504B62DE3DA}" type="presOf" srcId="{6B2C346B-D16B-4C22-854C-3740B44B1644}" destId="{95B938F2-857E-4B5C-8A59-1C73EAA28382}" srcOrd="0" destOrd="0" presId="urn:microsoft.com/office/officeart/2005/8/layout/lProcess3"/>
    <dgm:cxn modelId="{834D1940-95EF-413F-8C08-1B186CD6A96E}" srcId="{5567975E-7B91-40ED-BEC4-6CC9084597B5}" destId="{C94B9A40-E64E-4115-816D-AA32B2F1FF1A}" srcOrd="0" destOrd="0" parTransId="{D8D46F92-C754-4A32-868F-5AF8D19B9787}" sibTransId="{F729DB4D-EF65-41F8-8D31-0B849BA51577}"/>
    <dgm:cxn modelId="{59AF224A-821A-4C40-BFDB-4B618DDA370A}" type="presOf" srcId="{B48F9D04-B7B0-46C4-AC1B-D8B6FDA8C9FB}" destId="{528724C2-C46F-4B71-8702-BE38A94539D8}" srcOrd="0" destOrd="0" presId="urn:microsoft.com/office/officeart/2005/8/layout/lProcess3"/>
    <dgm:cxn modelId="{0AB5B9FE-5744-4841-9E94-44E2D63A5C75}" srcId="{7B58837E-BAD2-446C-BD3D-B6BAECA0A0D4}" destId="{BDD2A4F8-9365-40DE-8AFF-77228A3829AE}" srcOrd="0" destOrd="0" parTransId="{EF084D26-0C20-4F86-BE53-5636E98362C2}" sibTransId="{ED4A97DE-962C-448E-965C-665CD6A0D2FF}"/>
    <dgm:cxn modelId="{5FC7CB9A-3D60-4C5E-94EE-A9B8EE877B77}" type="presOf" srcId="{9F711B63-02CC-4F04-B0B8-F46ABA592351}" destId="{56517657-04A2-460B-B823-31C885BF383D}" srcOrd="0" destOrd="0" presId="urn:microsoft.com/office/officeart/2005/8/layout/lProcess3"/>
    <dgm:cxn modelId="{7C8B48EF-0749-47BB-B3A8-269902075278}" type="presOf" srcId="{A59B6764-1A25-460A-BC9A-AA206C768888}" destId="{52BF3AF5-673C-4781-8517-AD2ECA32392E}" srcOrd="0" destOrd="0" presId="urn:microsoft.com/office/officeart/2005/8/layout/lProcess3"/>
    <dgm:cxn modelId="{72757728-8E35-48CA-AAD9-C9BD60A65614}" type="presOf" srcId="{F21BFE78-7502-48C3-BF0E-2D2AAC55BDD3}" destId="{6888A868-4FBD-4280-8FE4-441DA9E3D0BB}" srcOrd="0" destOrd="0" presId="urn:microsoft.com/office/officeart/2005/8/layout/lProcess3"/>
    <dgm:cxn modelId="{4FF70EB0-07C6-4F98-BB19-6A43C32D9D34}" type="presOf" srcId="{BDD2A4F8-9365-40DE-8AFF-77228A3829AE}" destId="{5C6B143B-C364-430D-A53B-B57B7BE235B9}" srcOrd="0" destOrd="0" presId="urn:microsoft.com/office/officeart/2005/8/layout/lProcess3"/>
    <dgm:cxn modelId="{20B3833D-DDAE-4877-8BE7-756D0E67A552}" type="presParOf" srcId="{52BF3AF5-673C-4781-8517-AD2ECA32392E}" destId="{B5CADB79-B69B-4693-8494-C493B292BBDE}" srcOrd="0" destOrd="0" presId="urn:microsoft.com/office/officeart/2005/8/layout/lProcess3"/>
    <dgm:cxn modelId="{9991A9BE-2840-4840-A92C-F3280C44E34E}" type="presParOf" srcId="{B5CADB79-B69B-4693-8494-C493B292BBDE}" destId="{528724C2-C46F-4B71-8702-BE38A94539D8}" srcOrd="0" destOrd="0" presId="urn:microsoft.com/office/officeart/2005/8/layout/lProcess3"/>
    <dgm:cxn modelId="{86DC47DA-5EFB-43F7-AD7E-FB0801067F7B}" type="presParOf" srcId="{B5CADB79-B69B-4693-8494-C493B292BBDE}" destId="{9A5D24AC-653A-4B7F-BE1D-C1385B2FC985}" srcOrd="1" destOrd="0" presId="urn:microsoft.com/office/officeart/2005/8/layout/lProcess3"/>
    <dgm:cxn modelId="{4587F523-7C25-461A-9D25-BB60439728C7}" type="presParOf" srcId="{B5CADB79-B69B-4693-8494-C493B292BBDE}" destId="{6888A868-4FBD-4280-8FE4-441DA9E3D0BB}" srcOrd="2" destOrd="0" presId="urn:microsoft.com/office/officeart/2005/8/layout/lProcess3"/>
    <dgm:cxn modelId="{CED0F432-3F2D-46DA-89CF-4DF686EBDC66}" type="presParOf" srcId="{52BF3AF5-673C-4781-8517-AD2ECA32392E}" destId="{1E5249C8-E18C-4D49-BD2A-AB7AA10E5A65}" srcOrd="1" destOrd="0" presId="urn:microsoft.com/office/officeart/2005/8/layout/lProcess3"/>
    <dgm:cxn modelId="{6A0417B0-25BE-4F93-BA30-275D89084D4C}" type="presParOf" srcId="{52BF3AF5-673C-4781-8517-AD2ECA32392E}" destId="{C7F3CEAD-71FB-40A1-8C9B-ED1FD06D48C6}" srcOrd="2" destOrd="0" presId="urn:microsoft.com/office/officeart/2005/8/layout/lProcess3"/>
    <dgm:cxn modelId="{50BB2121-CAFB-45CE-BCEB-C0CA64CC053D}" type="presParOf" srcId="{C7F3CEAD-71FB-40A1-8C9B-ED1FD06D48C6}" destId="{C5505BBC-FCE9-4E98-A86D-E60240861379}" srcOrd="0" destOrd="0" presId="urn:microsoft.com/office/officeart/2005/8/layout/lProcess3"/>
    <dgm:cxn modelId="{47EBEF82-A599-45F2-91A2-956B4ACB8476}" type="presParOf" srcId="{C7F3CEAD-71FB-40A1-8C9B-ED1FD06D48C6}" destId="{4E63B443-4A55-4BD4-81E6-87C95AC72DB5}" srcOrd="1" destOrd="0" presId="urn:microsoft.com/office/officeart/2005/8/layout/lProcess3"/>
    <dgm:cxn modelId="{A6176848-7F05-4C37-A009-90876F47DA3A}" type="presParOf" srcId="{C7F3CEAD-71FB-40A1-8C9B-ED1FD06D48C6}" destId="{5C6B143B-C364-430D-A53B-B57B7BE235B9}" srcOrd="2" destOrd="0" presId="urn:microsoft.com/office/officeart/2005/8/layout/lProcess3"/>
    <dgm:cxn modelId="{0DBD781D-E791-4441-ABC0-3FF4E028AF10}" type="presParOf" srcId="{52BF3AF5-673C-4781-8517-AD2ECA32392E}" destId="{C2C4494B-3BEC-4E2E-970C-BABA06E251BE}" srcOrd="3" destOrd="0" presId="urn:microsoft.com/office/officeart/2005/8/layout/lProcess3"/>
    <dgm:cxn modelId="{9BAC11CD-661D-47E1-92DB-A9841E4E6AF3}" type="presParOf" srcId="{52BF3AF5-673C-4781-8517-AD2ECA32392E}" destId="{F2904C01-42DE-4D90-9505-248028A326EA}" srcOrd="4" destOrd="0" presId="urn:microsoft.com/office/officeart/2005/8/layout/lProcess3"/>
    <dgm:cxn modelId="{239143DA-F7FD-48E5-A823-1873A2D13D04}" type="presParOf" srcId="{F2904C01-42DE-4D90-9505-248028A326EA}" destId="{3D57BDEE-9C4E-4647-8C09-089377A95AD6}" srcOrd="0" destOrd="0" presId="urn:microsoft.com/office/officeart/2005/8/layout/lProcess3"/>
    <dgm:cxn modelId="{C267258D-EA13-49DB-84C1-DC22B46A57DE}" type="presParOf" srcId="{F2904C01-42DE-4D90-9505-248028A326EA}" destId="{A4A8CC59-42D3-4947-9258-0D029DB9DBAD}" srcOrd="1" destOrd="0" presId="urn:microsoft.com/office/officeart/2005/8/layout/lProcess3"/>
    <dgm:cxn modelId="{029A9B17-54E0-4F2D-916E-1501B118BC0F}" type="presParOf" srcId="{F2904C01-42DE-4D90-9505-248028A326EA}" destId="{D8698E65-A0D5-46AE-B2EB-E15972C1D475}" srcOrd="2" destOrd="0" presId="urn:microsoft.com/office/officeart/2005/8/layout/lProcess3"/>
    <dgm:cxn modelId="{D0359FDA-987F-4E4E-8ABD-F6A454467635}" type="presParOf" srcId="{52BF3AF5-673C-4781-8517-AD2ECA32392E}" destId="{61E6F131-B6DE-46F6-BB67-E73D7B8893C3}" srcOrd="5" destOrd="0" presId="urn:microsoft.com/office/officeart/2005/8/layout/lProcess3"/>
    <dgm:cxn modelId="{5C06D15B-BB21-43A4-9854-DFC9CB726454}" type="presParOf" srcId="{52BF3AF5-673C-4781-8517-AD2ECA32392E}" destId="{C5D2C0FD-B718-48EB-AB74-2CBD10D98A9C}" srcOrd="6" destOrd="0" presId="urn:microsoft.com/office/officeart/2005/8/layout/lProcess3"/>
    <dgm:cxn modelId="{273F2688-4D74-44C0-B6B8-92044AED0459}" type="presParOf" srcId="{C5D2C0FD-B718-48EB-AB74-2CBD10D98A9C}" destId="{D5D7B852-6802-4490-A6A2-D43CEFDEC432}" srcOrd="0" destOrd="0" presId="urn:microsoft.com/office/officeart/2005/8/layout/lProcess3"/>
    <dgm:cxn modelId="{392C5311-A540-4672-83D4-8F2DDBBC2D7D}" type="presParOf" srcId="{C5D2C0FD-B718-48EB-AB74-2CBD10D98A9C}" destId="{50E74A53-CEAA-49E5-AF82-447B5C35C077}" srcOrd="1" destOrd="0" presId="urn:microsoft.com/office/officeart/2005/8/layout/lProcess3"/>
    <dgm:cxn modelId="{6243FA0B-E72A-458A-9015-EEEFE35955DF}" type="presParOf" srcId="{C5D2C0FD-B718-48EB-AB74-2CBD10D98A9C}" destId="{C755EF33-D008-41BA-A716-FDA0E90258DA}" srcOrd="2" destOrd="0" presId="urn:microsoft.com/office/officeart/2005/8/layout/lProcess3"/>
    <dgm:cxn modelId="{90B4E7DB-B33E-48D0-B38E-93C96D114978}" type="presParOf" srcId="{52BF3AF5-673C-4781-8517-AD2ECA32392E}" destId="{CF6B223B-7F2F-4D21-AB55-298FEBA0FCCA}" srcOrd="7" destOrd="0" presId="urn:microsoft.com/office/officeart/2005/8/layout/lProcess3"/>
    <dgm:cxn modelId="{46F61127-0688-4C34-AB88-07E2E27BB3BD}" type="presParOf" srcId="{52BF3AF5-673C-4781-8517-AD2ECA32392E}" destId="{BCC155F0-494B-448F-B56F-DF63F646F881}" srcOrd="8" destOrd="0" presId="urn:microsoft.com/office/officeart/2005/8/layout/lProcess3"/>
    <dgm:cxn modelId="{7528C267-C9B3-4D63-9335-249129A31BDF}" type="presParOf" srcId="{BCC155F0-494B-448F-B56F-DF63F646F881}" destId="{56517657-04A2-460B-B823-31C885BF383D}" srcOrd="0" destOrd="0" presId="urn:microsoft.com/office/officeart/2005/8/layout/lProcess3"/>
    <dgm:cxn modelId="{921E51B3-F198-4769-89A7-D79FE2368D72}" type="presParOf" srcId="{BCC155F0-494B-448F-B56F-DF63F646F881}" destId="{21A73B8D-3A87-4DF7-8745-5F2F35A5C85F}" srcOrd="1" destOrd="0" presId="urn:microsoft.com/office/officeart/2005/8/layout/lProcess3"/>
    <dgm:cxn modelId="{32A15469-CD0B-4B6A-8595-1EE2CE2C1DB7}" type="presParOf" srcId="{BCC155F0-494B-448F-B56F-DF63F646F881}" destId="{95B938F2-857E-4B5C-8A59-1C73EAA28382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61B9FF7-A664-41A9-A276-548060F575F8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A3B94AD9-5A9D-4D3E-8E56-4AB9E3EF1374}">
      <dgm:prSet phldrT="[Текст]"/>
      <dgm:spPr/>
      <dgm:t>
        <a:bodyPr/>
        <a:lstStyle/>
        <a:p>
          <a:r>
            <a:rPr lang="ru-RU" dirty="0" smtClean="0"/>
            <a:t>Профессия ЮИД</a:t>
          </a:r>
          <a:endParaRPr lang="ru-RU" dirty="0"/>
        </a:p>
      </dgm:t>
    </dgm:pt>
    <dgm:pt modelId="{2D24E021-2533-4E27-9330-FA6CF9A362AF}" type="parTrans" cxnId="{C3DE24D8-2333-4D8F-BABB-44CAB87E5FF4}">
      <dgm:prSet/>
      <dgm:spPr/>
      <dgm:t>
        <a:bodyPr/>
        <a:lstStyle/>
        <a:p>
          <a:endParaRPr lang="ru-RU"/>
        </a:p>
      </dgm:t>
    </dgm:pt>
    <dgm:pt modelId="{7BBB40B9-4129-49F9-9FE2-39DDF025A24A}" type="sibTrans" cxnId="{C3DE24D8-2333-4D8F-BABB-44CAB87E5FF4}">
      <dgm:prSet/>
      <dgm:spPr/>
      <dgm:t>
        <a:bodyPr/>
        <a:lstStyle/>
        <a:p>
          <a:endParaRPr lang="ru-RU"/>
        </a:p>
      </dgm:t>
    </dgm:pt>
    <dgm:pt modelId="{056C5275-C88D-4BEF-B5DC-DCA0F2673187}">
      <dgm:prSet phldrT="[Текст]"/>
      <dgm:spPr/>
      <dgm:t>
        <a:bodyPr/>
        <a:lstStyle/>
        <a:p>
          <a:r>
            <a:rPr lang="ru-RU" dirty="0" smtClean="0"/>
            <a:t>Актёр, конферансье</a:t>
          </a:r>
          <a:endParaRPr lang="ru-RU" dirty="0"/>
        </a:p>
      </dgm:t>
    </dgm:pt>
    <dgm:pt modelId="{E7289368-1BE9-4868-BD54-0DF48A697E7B}" type="parTrans" cxnId="{9E03B9F4-8C8B-4EBE-9636-01C5012ACB29}">
      <dgm:prSet/>
      <dgm:spPr/>
      <dgm:t>
        <a:bodyPr/>
        <a:lstStyle/>
        <a:p>
          <a:endParaRPr lang="ru-RU"/>
        </a:p>
      </dgm:t>
    </dgm:pt>
    <dgm:pt modelId="{866B8B98-1B96-42C0-890B-FE1E13265936}" type="sibTrans" cxnId="{9E03B9F4-8C8B-4EBE-9636-01C5012ACB29}">
      <dgm:prSet/>
      <dgm:spPr/>
      <dgm:t>
        <a:bodyPr/>
        <a:lstStyle/>
        <a:p>
          <a:endParaRPr lang="ru-RU"/>
        </a:p>
      </dgm:t>
    </dgm:pt>
    <dgm:pt modelId="{5865512D-7B81-4DAE-8D78-E3BF9989FBF2}" type="pres">
      <dgm:prSet presAssocID="{061B9FF7-A664-41A9-A276-548060F575F8}" presName="Name0" presStyleCnt="0">
        <dgm:presLayoutVars>
          <dgm:dir/>
          <dgm:animLvl val="lvl"/>
          <dgm:resizeHandles val="exact"/>
        </dgm:presLayoutVars>
      </dgm:prSet>
      <dgm:spPr/>
    </dgm:pt>
    <dgm:pt modelId="{7451029A-F80A-4FDF-8174-AD26CAFC98A7}" type="pres">
      <dgm:prSet presAssocID="{A3B94AD9-5A9D-4D3E-8E56-4AB9E3EF1374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D0389-99CF-4A95-ABFF-68F18CB133E8}" type="pres">
      <dgm:prSet presAssocID="{7BBB40B9-4129-49F9-9FE2-39DDF025A24A}" presName="parTxOnlySpace" presStyleCnt="0"/>
      <dgm:spPr/>
    </dgm:pt>
    <dgm:pt modelId="{3D9E119A-FD05-4837-AB25-12BCEB9EA2A7}" type="pres">
      <dgm:prSet presAssocID="{056C5275-C88D-4BEF-B5DC-DCA0F2673187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03B9F4-8C8B-4EBE-9636-01C5012ACB29}" srcId="{061B9FF7-A664-41A9-A276-548060F575F8}" destId="{056C5275-C88D-4BEF-B5DC-DCA0F2673187}" srcOrd="1" destOrd="0" parTransId="{E7289368-1BE9-4868-BD54-0DF48A697E7B}" sibTransId="{866B8B98-1B96-42C0-890B-FE1E13265936}"/>
    <dgm:cxn modelId="{09D97262-BA3A-4B5E-8C39-B676B1A8659C}" type="presOf" srcId="{056C5275-C88D-4BEF-B5DC-DCA0F2673187}" destId="{3D9E119A-FD05-4837-AB25-12BCEB9EA2A7}" srcOrd="0" destOrd="0" presId="urn:microsoft.com/office/officeart/2005/8/layout/chevron1"/>
    <dgm:cxn modelId="{674DC1DC-0AC5-4A3B-ADFC-4C88831DF0DF}" type="presOf" srcId="{061B9FF7-A664-41A9-A276-548060F575F8}" destId="{5865512D-7B81-4DAE-8D78-E3BF9989FBF2}" srcOrd="0" destOrd="0" presId="urn:microsoft.com/office/officeart/2005/8/layout/chevron1"/>
    <dgm:cxn modelId="{C3DE24D8-2333-4D8F-BABB-44CAB87E5FF4}" srcId="{061B9FF7-A664-41A9-A276-548060F575F8}" destId="{A3B94AD9-5A9D-4D3E-8E56-4AB9E3EF1374}" srcOrd="0" destOrd="0" parTransId="{2D24E021-2533-4E27-9330-FA6CF9A362AF}" sibTransId="{7BBB40B9-4129-49F9-9FE2-39DDF025A24A}"/>
    <dgm:cxn modelId="{2A9F7770-902D-44C2-A48F-8AD19CD5F9C5}" type="presOf" srcId="{A3B94AD9-5A9D-4D3E-8E56-4AB9E3EF1374}" destId="{7451029A-F80A-4FDF-8174-AD26CAFC98A7}" srcOrd="0" destOrd="0" presId="urn:microsoft.com/office/officeart/2005/8/layout/chevron1"/>
    <dgm:cxn modelId="{63943F47-D488-416D-A4AB-EFF0D67E0BFA}" type="presParOf" srcId="{5865512D-7B81-4DAE-8D78-E3BF9989FBF2}" destId="{7451029A-F80A-4FDF-8174-AD26CAFC98A7}" srcOrd="0" destOrd="0" presId="urn:microsoft.com/office/officeart/2005/8/layout/chevron1"/>
    <dgm:cxn modelId="{93FDD18E-6466-45ED-A603-4D354E71ED06}" type="presParOf" srcId="{5865512D-7B81-4DAE-8D78-E3BF9989FBF2}" destId="{8D2D0389-99CF-4A95-ABFF-68F18CB133E8}" srcOrd="1" destOrd="0" presId="urn:microsoft.com/office/officeart/2005/8/layout/chevron1"/>
    <dgm:cxn modelId="{9737309A-6361-4F63-A251-26A84C7B5314}" type="presParOf" srcId="{5865512D-7B81-4DAE-8D78-E3BF9989FBF2}" destId="{3D9E119A-FD05-4837-AB25-12BCEB9EA2A7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61B9FF7-A664-41A9-A276-548060F575F8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A3B94AD9-5A9D-4D3E-8E56-4AB9E3EF1374}">
      <dgm:prSet phldrT="[Текст]"/>
      <dgm:spPr/>
      <dgm:t>
        <a:bodyPr/>
        <a:lstStyle/>
        <a:p>
          <a:r>
            <a:rPr lang="ru-RU" dirty="0" smtClean="0"/>
            <a:t>Профессия ЮИД</a:t>
          </a:r>
          <a:endParaRPr lang="ru-RU" dirty="0"/>
        </a:p>
      </dgm:t>
    </dgm:pt>
    <dgm:pt modelId="{2D24E021-2533-4E27-9330-FA6CF9A362AF}" type="parTrans" cxnId="{C3DE24D8-2333-4D8F-BABB-44CAB87E5FF4}">
      <dgm:prSet/>
      <dgm:spPr/>
      <dgm:t>
        <a:bodyPr/>
        <a:lstStyle/>
        <a:p>
          <a:endParaRPr lang="ru-RU"/>
        </a:p>
      </dgm:t>
    </dgm:pt>
    <dgm:pt modelId="{7BBB40B9-4129-49F9-9FE2-39DDF025A24A}" type="sibTrans" cxnId="{C3DE24D8-2333-4D8F-BABB-44CAB87E5FF4}">
      <dgm:prSet/>
      <dgm:spPr/>
      <dgm:t>
        <a:bodyPr/>
        <a:lstStyle/>
        <a:p>
          <a:endParaRPr lang="ru-RU"/>
        </a:p>
      </dgm:t>
    </dgm:pt>
    <dgm:pt modelId="{056C5275-C88D-4BEF-B5DC-DCA0F2673187}">
      <dgm:prSet phldrT="[Текст]"/>
      <dgm:spPr/>
      <dgm:t>
        <a:bodyPr/>
        <a:lstStyle/>
        <a:p>
          <a:r>
            <a:rPr lang="ru-RU" dirty="0" smtClean="0"/>
            <a:t>Журналист</a:t>
          </a:r>
          <a:endParaRPr lang="ru-RU" dirty="0"/>
        </a:p>
      </dgm:t>
    </dgm:pt>
    <dgm:pt modelId="{E7289368-1BE9-4868-BD54-0DF48A697E7B}" type="parTrans" cxnId="{9E03B9F4-8C8B-4EBE-9636-01C5012ACB29}">
      <dgm:prSet/>
      <dgm:spPr/>
      <dgm:t>
        <a:bodyPr/>
        <a:lstStyle/>
        <a:p>
          <a:endParaRPr lang="ru-RU"/>
        </a:p>
      </dgm:t>
    </dgm:pt>
    <dgm:pt modelId="{866B8B98-1B96-42C0-890B-FE1E13265936}" type="sibTrans" cxnId="{9E03B9F4-8C8B-4EBE-9636-01C5012ACB29}">
      <dgm:prSet/>
      <dgm:spPr/>
      <dgm:t>
        <a:bodyPr/>
        <a:lstStyle/>
        <a:p>
          <a:endParaRPr lang="ru-RU"/>
        </a:p>
      </dgm:t>
    </dgm:pt>
    <dgm:pt modelId="{5865512D-7B81-4DAE-8D78-E3BF9989FBF2}" type="pres">
      <dgm:prSet presAssocID="{061B9FF7-A664-41A9-A276-548060F575F8}" presName="Name0" presStyleCnt="0">
        <dgm:presLayoutVars>
          <dgm:dir/>
          <dgm:animLvl val="lvl"/>
          <dgm:resizeHandles val="exact"/>
        </dgm:presLayoutVars>
      </dgm:prSet>
      <dgm:spPr/>
    </dgm:pt>
    <dgm:pt modelId="{7451029A-F80A-4FDF-8174-AD26CAFC98A7}" type="pres">
      <dgm:prSet presAssocID="{A3B94AD9-5A9D-4D3E-8E56-4AB9E3EF1374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D0389-99CF-4A95-ABFF-68F18CB133E8}" type="pres">
      <dgm:prSet presAssocID="{7BBB40B9-4129-49F9-9FE2-39DDF025A24A}" presName="parTxOnlySpace" presStyleCnt="0"/>
      <dgm:spPr/>
    </dgm:pt>
    <dgm:pt modelId="{3D9E119A-FD05-4837-AB25-12BCEB9EA2A7}" type="pres">
      <dgm:prSet presAssocID="{056C5275-C88D-4BEF-B5DC-DCA0F2673187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03B9F4-8C8B-4EBE-9636-01C5012ACB29}" srcId="{061B9FF7-A664-41A9-A276-548060F575F8}" destId="{056C5275-C88D-4BEF-B5DC-DCA0F2673187}" srcOrd="1" destOrd="0" parTransId="{E7289368-1BE9-4868-BD54-0DF48A697E7B}" sibTransId="{866B8B98-1B96-42C0-890B-FE1E13265936}"/>
    <dgm:cxn modelId="{4AC9A2C0-9FB1-43FA-A597-F63297D37D3F}" type="presOf" srcId="{061B9FF7-A664-41A9-A276-548060F575F8}" destId="{5865512D-7B81-4DAE-8D78-E3BF9989FBF2}" srcOrd="0" destOrd="0" presId="urn:microsoft.com/office/officeart/2005/8/layout/chevron1"/>
    <dgm:cxn modelId="{3B0443F1-6578-4AE6-9988-A77F28E8E7BB}" type="presOf" srcId="{056C5275-C88D-4BEF-B5DC-DCA0F2673187}" destId="{3D9E119A-FD05-4837-AB25-12BCEB9EA2A7}" srcOrd="0" destOrd="0" presId="urn:microsoft.com/office/officeart/2005/8/layout/chevron1"/>
    <dgm:cxn modelId="{6270C810-F429-4CC1-A97E-20D4CCF582E8}" type="presOf" srcId="{A3B94AD9-5A9D-4D3E-8E56-4AB9E3EF1374}" destId="{7451029A-F80A-4FDF-8174-AD26CAFC98A7}" srcOrd="0" destOrd="0" presId="urn:microsoft.com/office/officeart/2005/8/layout/chevron1"/>
    <dgm:cxn modelId="{C3DE24D8-2333-4D8F-BABB-44CAB87E5FF4}" srcId="{061B9FF7-A664-41A9-A276-548060F575F8}" destId="{A3B94AD9-5A9D-4D3E-8E56-4AB9E3EF1374}" srcOrd="0" destOrd="0" parTransId="{2D24E021-2533-4E27-9330-FA6CF9A362AF}" sibTransId="{7BBB40B9-4129-49F9-9FE2-39DDF025A24A}"/>
    <dgm:cxn modelId="{48A1CBC0-6E53-4E99-8E7C-B8744CE40204}" type="presParOf" srcId="{5865512D-7B81-4DAE-8D78-E3BF9989FBF2}" destId="{7451029A-F80A-4FDF-8174-AD26CAFC98A7}" srcOrd="0" destOrd="0" presId="urn:microsoft.com/office/officeart/2005/8/layout/chevron1"/>
    <dgm:cxn modelId="{C9341A07-0433-43FB-BE8C-BACD2DF1E1C2}" type="presParOf" srcId="{5865512D-7B81-4DAE-8D78-E3BF9989FBF2}" destId="{8D2D0389-99CF-4A95-ABFF-68F18CB133E8}" srcOrd="1" destOrd="0" presId="urn:microsoft.com/office/officeart/2005/8/layout/chevron1"/>
    <dgm:cxn modelId="{368E15D6-3146-41B4-B9CA-B5575A1B8C54}" type="presParOf" srcId="{5865512D-7B81-4DAE-8D78-E3BF9989FBF2}" destId="{3D9E119A-FD05-4837-AB25-12BCEB9EA2A7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61B9FF7-A664-41A9-A276-548060F575F8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A3B94AD9-5A9D-4D3E-8E56-4AB9E3EF1374}">
      <dgm:prSet phldrT="[Текст]"/>
      <dgm:spPr/>
      <dgm:t>
        <a:bodyPr/>
        <a:lstStyle/>
        <a:p>
          <a:r>
            <a:rPr lang="ru-RU" dirty="0" smtClean="0"/>
            <a:t>Профессия ЮИД</a:t>
          </a:r>
          <a:endParaRPr lang="ru-RU" dirty="0"/>
        </a:p>
      </dgm:t>
    </dgm:pt>
    <dgm:pt modelId="{2D24E021-2533-4E27-9330-FA6CF9A362AF}" type="parTrans" cxnId="{C3DE24D8-2333-4D8F-BABB-44CAB87E5FF4}">
      <dgm:prSet/>
      <dgm:spPr/>
      <dgm:t>
        <a:bodyPr/>
        <a:lstStyle/>
        <a:p>
          <a:endParaRPr lang="ru-RU"/>
        </a:p>
      </dgm:t>
    </dgm:pt>
    <dgm:pt modelId="{7BBB40B9-4129-49F9-9FE2-39DDF025A24A}" type="sibTrans" cxnId="{C3DE24D8-2333-4D8F-BABB-44CAB87E5FF4}">
      <dgm:prSet/>
      <dgm:spPr/>
      <dgm:t>
        <a:bodyPr/>
        <a:lstStyle/>
        <a:p>
          <a:endParaRPr lang="ru-RU"/>
        </a:p>
      </dgm:t>
    </dgm:pt>
    <dgm:pt modelId="{056C5275-C88D-4BEF-B5DC-DCA0F2673187}">
      <dgm:prSet phldrT="[Текст]"/>
      <dgm:spPr/>
      <dgm:t>
        <a:bodyPr/>
        <a:lstStyle/>
        <a:p>
          <a:r>
            <a:rPr lang="ru-RU" dirty="0" err="1" smtClean="0"/>
            <a:t>Блогер</a:t>
          </a:r>
          <a:endParaRPr lang="ru-RU" dirty="0"/>
        </a:p>
      </dgm:t>
    </dgm:pt>
    <dgm:pt modelId="{E7289368-1BE9-4868-BD54-0DF48A697E7B}" type="parTrans" cxnId="{9E03B9F4-8C8B-4EBE-9636-01C5012ACB29}">
      <dgm:prSet/>
      <dgm:spPr/>
      <dgm:t>
        <a:bodyPr/>
        <a:lstStyle/>
        <a:p>
          <a:endParaRPr lang="ru-RU"/>
        </a:p>
      </dgm:t>
    </dgm:pt>
    <dgm:pt modelId="{866B8B98-1B96-42C0-890B-FE1E13265936}" type="sibTrans" cxnId="{9E03B9F4-8C8B-4EBE-9636-01C5012ACB29}">
      <dgm:prSet/>
      <dgm:spPr/>
      <dgm:t>
        <a:bodyPr/>
        <a:lstStyle/>
        <a:p>
          <a:endParaRPr lang="ru-RU"/>
        </a:p>
      </dgm:t>
    </dgm:pt>
    <dgm:pt modelId="{5865512D-7B81-4DAE-8D78-E3BF9989FBF2}" type="pres">
      <dgm:prSet presAssocID="{061B9FF7-A664-41A9-A276-548060F575F8}" presName="Name0" presStyleCnt="0">
        <dgm:presLayoutVars>
          <dgm:dir/>
          <dgm:animLvl val="lvl"/>
          <dgm:resizeHandles val="exact"/>
        </dgm:presLayoutVars>
      </dgm:prSet>
      <dgm:spPr/>
    </dgm:pt>
    <dgm:pt modelId="{7451029A-F80A-4FDF-8174-AD26CAFC98A7}" type="pres">
      <dgm:prSet presAssocID="{A3B94AD9-5A9D-4D3E-8E56-4AB9E3EF1374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D0389-99CF-4A95-ABFF-68F18CB133E8}" type="pres">
      <dgm:prSet presAssocID="{7BBB40B9-4129-49F9-9FE2-39DDF025A24A}" presName="parTxOnlySpace" presStyleCnt="0"/>
      <dgm:spPr/>
    </dgm:pt>
    <dgm:pt modelId="{3D9E119A-FD05-4837-AB25-12BCEB9EA2A7}" type="pres">
      <dgm:prSet presAssocID="{056C5275-C88D-4BEF-B5DC-DCA0F2673187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03B9F4-8C8B-4EBE-9636-01C5012ACB29}" srcId="{061B9FF7-A664-41A9-A276-548060F575F8}" destId="{056C5275-C88D-4BEF-B5DC-DCA0F2673187}" srcOrd="1" destOrd="0" parTransId="{E7289368-1BE9-4868-BD54-0DF48A697E7B}" sibTransId="{866B8B98-1B96-42C0-890B-FE1E13265936}"/>
    <dgm:cxn modelId="{3DA2486B-0FDE-4297-918D-5669D1496334}" type="presOf" srcId="{061B9FF7-A664-41A9-A276-548060F575F8}" destId="{5865512D-7B81-4DAE-8D78-E3BF9989FBF2}" srcOrd="0" destOrd="0" presId="urn:microsoft.com/office/officeart/2005/8/layout/chevron1"/>
    <dgm:cxn modelId="{C3DE24D8-2333-4D8F-BABB-44CAB87E5FF4}" srcId="{061B9FF7-A664-41A9-A276-548060F575F8}" destId="{A3B94AD9-5A9D-4D3E-8E56-4AB9E3EF1374}" srcOrd="0" destOrd="0" parTransId="{2D24E021-2533-4E27-9330-FA6CF9A362AF}" sibTransId="{7BBB40B9-4129-49F9-9FE2-39DDF025A24A}"/>
    <dgm:cxn modelId="{F4401DBD-EF59-4698-93C1-F0E8D32FA616}" type="presOf" srcId="{A3B94AD9-5A9D-4D3E-8E56-4AB9E3EF1374}" destId="{7451029A-F80A-4FDF-8174-AD26CAFC98A7}" srcOrd="0" destOrd="0" presId="urn:microsoft.com/office/officeart/2005/8/layout/chevron1"/>
    <dgm:cxn modelId="{147412DD-0F34-4350-9724-EE467C1D1D1C}" type="presOf" srcId="{056C5275-C88D-4BEF-B5DC-DCA0F2673187}" destId="{3D9E119A-FD05-4837-AB25-12BCEB9EA2A7}" srcOrd="0" destOrd="0" presId="urn:microsoft.com/office/officeart/2005/8/layout/chevron1"/>
    <dgm:cxn modelId="{B29658B4-E202-47D9-BCB5-6917DA62C068}" type="presParOf" srcId="{5865512D-7B81-4DAE-8D78-E3BF9989FBF2}" destId="{7451029A-F80A-4FDF-8174-AD26CAFC98A7}" srcOrd="0" destOrd="0" presId="urn:microsoft.com/office/officeart/2005/8/layout/chevron1"/>
    <dgm:cxn modelId="{7C6B46BE-6156-48D5-88F8-9FD281BCEF6A}" type="presParOf" srcId="{5865512D-7B81-4DAE-8D78-E3BF9989FBF2}" destId="{8D2D0389-99CF-4A95-ABFF-68F18CB133E8}" srcOrd="1" destOrd="0" presId="urn:microsoft.com/office/officeart/2005/8/layout/chevron1"/>
    <dgm:cxn modelId="{83DE458B-09BC-4E40-B841-F11DC53ED5CC}" type="presParOf" srcId="{5865512D-7B81-4DAE-8D78-E3BF9989FBF2}" destId="{3D9E119A-FD05-4837-AB25-12BCEB9EA2A7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61B9FF7-A664-41A9-A276-548060F575F8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A3B94AD9-5A9D-4D3E-8E56-4AB9E3EF1374}">
      <dgm:prSet phldrT="[Текст]"/>
      <dgm:spPr/>
      <dgm:t>
        <a:bodyPr/>
        <a:lstStyle/>
        <a:p>
          <a:r>
            <a:rPr lang="ru-RU" dirty="0" smtClean="0"/>
            <a:t>Профессия ЮИД</a:t>
          </a:r>
          <a:endParaRPr lang="ru-RU" dirty="0"/>
        </a:p>
      </dgm:t>
    </dgm:pt>
    <dgm:pt modelId="{2D24E021-2533-4E27-9330-FA6CF9A362AF}" type="parTrans" cxnId="{C3DE24D8-2333-4D8F-BABB-44CAB87E5FF4}">
      <dgm:prSet/>
      <dgm:spPr/>
      <dgm:t>
        <a:bodyPr/>
        <a:lstStyle/>
        <a:p>
          <a:endParaRPr lang="ru-RU"/>
        </a:p>
      </dgm:t>
    </dgm:pt>
    <dgm:pt modelId="{7BBB40B9-4129-49F9-9FE2-39DDF025A24A}" type="sibTrans" cxnId="{C3DE24D8-2333-4D8F-BABB-44CAB87E5FF4}">
      <dgm:prSet/>
      <dgm:spPr/>
      <dgm:t>
        <a:bodyPr/>
        <a:lstStyle/>
        <a:p>
          <a:endParaRPr lang="ru-RU"/>
        </a:p>
      </dgm:t>
    </dgm:pt>
    <dgm:pt modelId="{056C5275-C88D-4BEF-B5DC-DCA0F2673187}">
      <dgm:prSet phldrT="[Текст]"/>
      <dgm:spPr/>
      <dgm:t>
        <a:bodyPr/>
        <a:lstStyle/>
        <a:p>
          <a:r>
            <a:rPr lang="ru-RU" dirty="0" smtClean="0"/>
            <a:t>Медработник</a:t>
          </a:r>
          <a:endParaRPr lang="ru-RU" dirty="0"/>
        </a:p>
      </dgm:t>
    </dgm:pt>
    <dgm:pt modelId="{E7289368-1BE9-4868-BD54-0DF48A697E7B}" type="parTrans" cxnId="{9E03B9F4-8C8B-4EBE-9636-01C5012ACB29}">
      <dgm:prSet/>
      <dgm:spPr/>
      <dgm:t>
        <a:bodyPr/>
        <a:lstStyle/>
        <a:p>
          <a:endParaRPr lang="ru-RU"/>
        </a:p>
      </dgm:t>
    </dgm:pt>
    <dgm:pt modelId="{866B8B98-1B96-42C0-890B-FE1E13265936}" type="sibTrans" cxnId="{9E03B9F4-8C8B-4EBE-9636-01C5012ACB29}">
      <dgm:prSet/>
      <dgm:spPr/>
      <dgm:t>
        <a:bodyPr/>
        <a:lstStyle/>
        <a:p>
          <a:endParaRPr lang="ru-RU"/>
        </a:p>
      </dgm:t>
    </dgm:pt>
    <dgm:pt modelId="{5865512D-7B81-4DAE-8D78-E3BF9989FBF2}" type="pres">
      <dgm:prSet presAssocID="{061B9FF7-A664-41A9-A276-548060F575F8}" presName="Name0" presStyleCnt="0">
        <dgm:presLayoutVars>
          <dgm:dir/>
          <dgm:animLvl val="lvl"/>
          <dgm:resizeHandles val="exact"/>
        </dgm:presLayoutVars>
      </dgm:prSet>
      <dgm:spPr/>
    </dgm:pt>
    <dgm:pt modelId="{7451029A-F80A-4FDF-8174-AD26CAFC98A7}" type="pres">
      <dgm:prSet presAssocID="{A3B94AD9-5A9D-4D3E-8E56-4AB9E3EF1374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D0389-99CF-4A95-ABFF-68F18CB133E8}" type="pres">
      <dgm:prSet presAssocID="{7BBB40B9-4129-49F9-9FE2-39DDF025A24A}" presName="parTxOnlySpace" presStyleCnt="0"/>
      <dgm:spPr/>
    </dgm:pt>
    <dgm:pt modelId="{3D9E119A-FD05-4837-AB25-12BCEB9EA2A7}" type="pres">
      <dgm:prSet presAssocID="{056C5275-C88D-4BEF-B5DC-DCA0F2673187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03B9F4-8C8B-4EBE-9636-01C5012ACB29}" srcId="{061B9FF7-A664-41A9-A276-548060F575F8}" destId="{056C5275-C88D-4BEF-B5DC-DCA0F2673187}" srcOrd="1" destOrd="0" parTransId="{E7289368-1BE9-4868-BD54-0DF48A697E7B}" sibTransId="{866B8B98-1B96-42C0-890B-FE1E13265936}"/>
    <dgm:cxn modelId="{496A76D2-53D7-45EB-9B67-2F1DF8900B8C}" type="presOf" srcId="{056C5275-C88D-4BEF-B5DC-DCA0F2673187}" destId="{3D9E119A-FD05-4837-AB25-12BCEB9EA2A7}" srcOrd="0" destOrd="0" presId="urn:microsoft.com/office/officeart/2005/8/layout/chevron1"/>
    <dgm:cxn modelId="{CAC269E7-650A-425B-A332-E381A6B62EEB}" type="presOf" srcId="{A3B94AD9-5A9D-4D3E-8E56-4AB9E3EF1374}" destId="{7451029A-F80A-4FDF-8174-AD26CAFC98A7}" srcOrd="0" destOrd="0" presId="urn:microsoft.com/office/officeart/2005/8/layout/chevron1"/>
    <dgm:cxn modelId="{9D788098-51C3-4237-83F6-4E1CEDA98BC8}" type="presOf" srcId="{061B9FF7-A664-41A9-A276-548060F575F8}" destId="{5865512D-7B81-4DAE-8D78-E3BF9989FBF2}" srcOrd="0" destOrd="0" presId="urn:microsoft.com/office/officeart/2005/8/layout/chevron1"/>
    <dgm:cxn modelId="{C3DE24D8-2333-4D8F-BABB-44CAB87E5FF4}" srcId="{061B9FF7-A664-41A9-A276-548060F575F8}" destId="{A3B94AD9-5A9D-4D3E-8E56-4AB9E3EF1374}" srcOrd="0" destOrd="0" parTransId="{2D24E021-2533-4E27-9330-FA6CF9A362AF}" sibTransId="{7BBB40B9-4129-49F9-9FE2-39DDF025A24A}"/>
    <dgm:cxn modelId="{CD297FCD-2304-47EC-924D-E1F56A350AF9}" type="presParOf" srcId="{5865512D-7B81-4DAE-8D78-E3BF9989FBF2}" destId="{7451029A-F80A-4FDF-8174-AD26CAFC98A7}" srcOrd="0" destOrd="0" presId="urn:microsoft.com/office/officeart/2005/8/layout/chevron1"/>
    <dgm:cxn modelId="{639295F7-3686-4FDD-BDE2-E5F0055222B2}" type="presParOf" srcId="{5865512D-7B81-4DAE-8D78-E3BF9989FBF2}" destId="{8D2D0389-99CF-4A95-ABFF-68F18CB133E8}" srcOrd="1" destOrd="0" presId="urn:microsoft.com/office/officeart/2005/8/layout/chevron1"/>
    <dgm:cxn modelId="{0E788A1E-4E5D-438F-8676-0B75DC48CF43}" type="presParOf" srcId="{5865512D-7B81-4DAE-8D78-E3BF9989FBF2}" destId="{3D9E119A-FD05-4837-AB25-12BCEB9EA2A7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5BDD05F-DDD5-475E-B2FD-5F33F2ED2F5E}">
      <dsp:nvSpPr>
        <dsp:cNvPr id="0" name=""/>
        <dsp:cNvSpPr/>
      </dsp:nvSpPr>
      <dsp:spPr>
        <a:xfrm>
          <a:off x="0" y="3627051"/>
          <a:ext cx="7992888" cy="112547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ДЕТИ И ПОДРОСТКИ</a:t>
          </a:r>
          <a:endParaRPr lang="ru-RU" sz="2300" b="1" kern="1200" dirty="0"/>
        </a:p>
      </dsp:txBody>
      <dsp:txXfrm>
        <a:off x="0" y="3627051"/>
        <a:ext cx="7992888" cy="1125476"/>
      </dsp:txXfrm>
    </dsp:sp>
    <dsp:sp modelId="{CC0F2F3C-F111-4CE3-A8C4-4582C501485C}">
      <dsp:nvSpPr>
        <dsp:cNvPr id="0" name=""/>
        <dsp:cNvSpPr/>
      </dsp:nvSpPr>
      <dsp:spPr>
        <a:xfrm rot="10800000">
          <a:off x="0" y="1901009"/>
          <a:ext cx="7992888" cy="1730983"/>
        </a:xfrm>
        <a:prstGeom prst="upArrowCallou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ПЕДАГОГИ	РОДИТЕЛИ	ОБРАЗОВАТЕЛЬНЫЕ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				УЧРЕЖДЕНИЯ</a:t>
          </a:r>
          <a:endParaRPr lang="ru-RU" sz="2300" b="1" kern="1200" dirty="0"/>
        </a:p>
      </dsp:txBody>
      <dsp:txXfrm rot="10800000">
        <a:off x="0" y="1901009"/>
        <a:ext cx="7992888" cy="1730983"/>
      </dsp:txXfrm>
    </dsp:sp>
    <dsp:sp modelId="{2AA9E02A-3DAB-4123-96D2-1623741A8EC7}">
      <dsp:nvSpPr>
        <dsp:cNvPr id="0" name=""/>
        <dsp:cNvSpPr/>
      </dsp:nvSpPr>
      <dsp:spPr>
        <a:xfrm rot="10800000">
          <a:off x="0" y="0"/>
          <a:ext cx="7992888" cy="1927588"/>
        </a:xfrm>
        <a:prstGeom prst="upArrowCallou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АВТОГОРОДОК</a:t>
          </a:r>
          <a:endParaRPr lang="ru-RU" sz="2300" b="1" kern="1200" dirty="0"/>
        </a:p>
      </dsp:txBody>
      <dsp:txXfrm rot="10800000">
        <a:off x="0" y="0"/>
        <a:ext cx="7992888" cy="1927588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51029A-F80A-4FDF-8174-AD26CAFC98A7}">
      <dsp:nvSpPr>
        <dsp:cNvPr id="0" name=""/>
        <dsp:cNvSpPr/>
      </dsp:nvSpPr>
      <dsp:spPr>
        <a:xfrm>
          <a:off x="7404" y="0"/>
          <a:ext cx="4426382" cy="108012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Профессия ЮИД</a:t>
          </a:r>
          <a:endParaRPr lang="ru-RU" sz="3500" kern="1200" dirty="0"/>
        </a:p>
      </dsp:txBody>
      <dsp:txXfrm>
        <a:off x="7404" y="0"/>
        <a:ext cx="4426382" cy="1080120"/>
      </dsp:txXfrm>
    </dsp:sp>
    <dsp:sp modelId="{3D9E119A-FD05-4837-AB25-12BCEB9EA2A7}">
      <dsp:nvSpPr>
        <dsp:cNvPr id="0" name=""/>
        <dsp:cNvSpPr/>
      </dsp:nvSpPr>
      <dsp:spPr>
        <a:xfrm>
          <a:off x="3991148" y="0"/>
          <a:ext cx="4426382" cy="1080120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Инспектор</a:t>
          </a:r>
          <a:endParaRPr lang="ru-RU" sz="3500" kern="1200" dirty="0"/>
        </a:p>
      </dsp:txBody>
      <dsp:txXfrm>
        <a:off x="3991148" y="0"/>
        <a:ext cx="4426382" cy="1080120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51029A-F80A-4FDF-8174-AD26CAFC98A7}">
      <dsp:nvSpPr>
        <dsp:cNvPr id="0" name=""/>
        <dsp:cNvSpPr/>
      </dsp:nvSpPr>
      <dsp:spPr>
        <a:xfrm>
          <a:off x="7404" y="0"/>
          <a:ext cx="4426382" cy="108012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Профессия ЮИД</a:t>
          </a:r>
          <a:endParaRPr lang="ru-RU" sz="3500" kern="1200" dirty="0"/>
        </a:p>
      </dsp:txBody>
      <dsp:txXfrm>
        <a:off x="7404" y="0"/>
        <a:ext cx="4426382" cy="1080120"/>
      </dsp:txXfrm>
    </dsp:sp>
    <dsp:sp modelId="{3D9E119A-FD05-4837-AB25-12BCEB9EA2A7}">
      <dsp:nvSpPr>
        <dsp:cNvPr id="0" name=""/>
        <dsp:cNvSpPr/>
      </dsp:nvSpPr>
      <dsp:spPr>
        <a:xfrm>
          <a:off x="3991148" y="0"/>
          <a:ext cx="4426382" cy="1080120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Педагог</a:t>
          </a:r>
          <a:endParaRPr lang="ru-RU" sz="3500" kern="1200" dirty="0"/>
        </a:p>
      </dsp:txBody>
      <dsp:txXfrm>
        <a:off x="3991148" y="0"/>
        <a:ext cx="4426382" cy="1080120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8724C2-C46F-4B71-8702-BE38A94539D8}">
      <dsp:nvSpPr>
        <dsp:cNvPr id="0" name=""/>
        <dsp:cNvSpPr/>
      </dsp:nvSpPr>
      <dsp:spPr>
        <a:xfrm>
          <a:off x="0" y="144018"/>
          <a:ext cx="3725451" cy="67746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u="none" kern="1200" dirty="0" smtClean="0"/>
            <a:t>Успех каждого ребенка</a:t>
          </a:r>
          <a:endParaRPr lang="ru-RU" sz="2300" u="none" kern="1200" dirty="0"/>
        </a:p>
      </dsp:txBody>
      <dsp:txXfrm>
        <a:off x="0" y="144018"/>
        <a:ext cx="3725451" cy="677465"/>
      </dsp:txXfrm>
    </dsp:sp>
    <dsp:sp modelId="{6888A868-4FBD-4280-8FE4-441DA9E3D0BB}">
      <dsp:nvSpPr>
        <dsp:cNvPr id="0" name=""/>
        <dsp:cNvSpPr/>
      </dsp:nvSpPr>
      <dsp:spPr>
        <a:xfrm>
          <a:off x="3509527" y="206230"/>
          <a:ext cx="2582220" cy="562296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3509527" y="206230"/>
        <a:ext cx="2582220" cy="562296"/>
      </dsp:txXfrm>
    </dsp:sp>
    <dsp:sp modelId="{C5505BBC-FCE9-4E98-A86D-E60240861379}">
      <dsp:nvSpPr>
        <dsp:cNvPr id="0" name=""/>
        <dsp:cNvSpPr/>
      </dsp:nvSpPr>
      <dsp:spPr>
        <a:xfrm>
          <a:off x="0" y="936104"/>
          <a:ext cx="3694829" cy="677465"/>
        </a:xfrm>
        <a:prstGeom prst="chevron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u="none" kern="1200" dirty="0" smtClean="0"/>
            <a:t>Цифровая образовательная среда</a:t>
          </a:r>
          <a:endParaRPr lang="ru-RU" sz="2300" u="none" kern="1200" dirty="0"/>
        </a:p>
      </dsp:txBody>
      <dsp:txXfrm>
        <a:off x="0" y="936104"/>
        <a:ext cx="3694829" cy="677465"/>
      </dsp:txXfrm>
    </dsp:sp>
    <dsp:sp modelId="{5C6B143B-C364-430D-A53B-B57B7BE235B9}">
      <dsp:nvSpPr>
        <dsp:cNvPr id="0" name=""/>
        <dsp:cNvSpPr/>
      </dsp:nvSpPr>
      <dsp:spPr>
        <a:xfrm>
          <a:off x="3478905" y="978540"/>
          <a:ext cx="2582234" cy="562296"/>
        </a:xfrm>
        <a:prstGeom prst="chevron">
          <a:avLst/>
        </a:prstGeom>
        <a:solidFill>
          <a:schemeClr val="accent3">
            <a:tint val="40000"/>
            <a:alpha val="90000"/>
            <a:hueOff val="2679212"/>
            <a:satOff val="-3448"/>
            <a:lumOff val="-269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2679212"/>
              <a:satOff val="-3448"/>
              <a:lumOff val="-2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3478905" y="978540"/>
        <a:ext cx="2582234" cy="562296"/>
      </dsp:txXfrm>
    </dsp:sp>
    <dsp:sp modelId="{3D57BDEE-9C4E-4647-8C09-089377A95AD6}">
      <dsp:nvSpPr>
        <dsp:cNvPr id="0" name=""/>
        <dsp:cNvSpPr/>
      </dsp:nvSpPr>
      <dsp:spPr>
        <a:xfrm>
          <a:off x="4252" y="1693267"/>
          <a:ext cx="3672016" cy="677465"/>
        </a:xfrm>
        <a:prstGeom prst="chevron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u="none" kern="1200" dirty="0" smtClean="0"/>
            <a:t>Социальная активность</a:t>
          </a:r>
          <a:endParaRPr lang="ru-RU" sz="2300" u="none" kern="1200" dirty="0"/>
        </a:p>
      </dsp:txBody>
      <dsp:txXfrm>
        <a:off x="4252" y="1693267"/>
        <a:ext cx="3672016" cy="677465"/>
      </dsp:txXfrm>
    </dsp:sp>
    <dsp:sp modelId="{D8698E65-A0D5-46AE-B2EB-E15972C1D475}">
      <dsp:nvSpPr>
        <dsp:cNvPr id="0" name=""/>
        <dsp:cNvSpPr/>
      </dsp:nvSpPr>
      <dsp:spPr>
        <a:xfrm>
          <a:off x="3456092" y="1750851"/>
          <a:ext cx="2582234" cy="562296"/>
        </a:xfrm>
        <a:prstGeom prst="chevron">
          <a:avLst/>
        </a:prstGeom>
        <a:solidFill>
          <a:schemeClr val="accent3">
            <a:tint val="40000"/>
            <a:alpha val="90000"/>
            <a:hueOff val="5358425"/>
            <a:satOff val="-6896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8425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3456092" y="1750851"/>
        <a:ext cx="2582234" cy="562296"/>
      </dsp:txXfrm>
    </dsp:sp>
    <dsp:sp modelId="{D5D7B852-6802-4490-A6A2-D43CEFDEC432}">
      <dsp:nvSpPr>
        <dsp:cNvPr id="0" name=""/>
        <dsp:cNvSpPr/>
      </dsp:nvSpPr>
      <dsp:spPr>
        <a:xfrm>
          <a:off x="23665" y="2464046"/>
          <a:ext cx="3705178" cy="677465"/>
        </a:xfrm>
        <a:prstGeom prst="chevron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u="none" kern="1200" dirty="0" smtClean="0"/>
            <a:t>Молодые профессионалы</a:t>
          </a:r>
          <a:endParaRPr lang="ru-RU" sz="2300" u="none" kern="1200" dirty="0"/>
        </a:p>
      </dsp:txBody>
      <dsp:txXfrm>
        <a:off x="23665" y="2464046"/>
        <a:ext cx="3705178" cy="677465"/>
      </dsp:txXfrm>
    </dsp:sp>
    <dsp:sp modelId="{C755EF33-D008-41BA-A716-FDA0E90258DA}">
      <dsp:nvSpPr>
        <dsp:cNvPr id="0" name=""/>
        <dsp:cNvSpPr/>
      </dsp:nvSpPr>
      <dsp:spPr>
        <a:xfrm>
          <a:off x="3489254" y="2523162"/>
          <a:ext cx="2584595" cy="562296"/>
        </a:xfrm>
        <a:prstGeom prst="chevron">
          <a:avLst/>
        </a:prstGeom>
        <a:solidFill>
          <a:schemeClr val="accent3">
            <a:tint val="40000"/>
            <a:alpha val="90000"/>
            <a:hueOff val="8037638"/>
            <a:satOff val="-10345"/>
            <a:lumOff val="-806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8037638"/>
              <a:satOff val="-10345"/>
              <a:lumOff val="-8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3489254" y="2523162"/>
        <a:ext cx="2584595" cy="562296"/>
      </dsp:txXfrm>
    </dsp:sp>
    <dsp:sp modelId="{56517657-04A2-460B-B823-31C885BF383D}">
      <dsp:nvSpPr>
        <dsp:cNvPr id="0" name=""/>
        <dsp:cNvSpPr/>
      </dsp:nvSpPr>
      <dsp:spPr>
        <a:xfrm>
          <a:off x="0" y="3240361"/>
          <a:ext cx="3649490" cy="677465"/>
        </a:xfrm>
        <a:prstGeom prst="chevron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u="none" kern="1200" dirty="0" smtClean="0"/>
            <a:t>Социальные лифты для каждого</a:t>
          </a:r>
          <a:endParaRPr lang="ru-RU" sz="2300" u="none" kern="1200" dirty="0"/>
        </a:p>
      </dsp:txBody>
      <dsp:txXfrm>
        <a:off x="0" y="3240361"/>
        <a:ext cx="3649490" cy="677465"/>
      </dsp:txXfrm>
    </dsp:sp>
    <dsp:sp modelId="{95B938F2-857E-4B5C-8A59-1C73EAA28382}">
      <dsp:nvSpPr>
        <dsp:cNvPr id="0" name=""/>
        <dsp:cNvSpPr/>
      </dsp:nvSpPr>
      <dsp:spPr>
        <a:xfrm>
          <a:off x="3433566" y="3295473"/>
          <a:ext cx="2526637" cy="562296"/>
        </a:xfrm>
        <a:prstGeom prst="chevron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3433566" y="3295473"/>
        <a:ext cx="2526637" cy="56229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0A5DF8-427D-45CD-AC53-82785D702997}">
      <dsp:nvSpPr>
        <dsp:cNvPr id="0" name=""/>
        <dsp:cNvSpPr/>
      </dsp:nvSpPr>
      <dsp:spPr>
        <a:xfrm>
          <a:off x="0" y="0"/>
          <a:ext cx="8280919" cy="237256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859221-2EA4-441A-B330-F3E0F8B4AD9F}">
      <dsp:nvSpPr>
        <dsp:cNvPr id="0" name=""/>
        <dsp:cNvSpPr/>
      </dsp:nvSpPr>
      <dsp:spPr>
        <a:xfrm>
          <a:off x="250708" y="519829"/>
          <a:ext cx="1809186" cy="13329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F6F2AB-3A0E-4E36-AAA9-232824AB9787}">
      <dsp:nvSpPr>
        <dsp:cNvPr id="0" name=""/>
        <dsp:cNvSpPr/>
      </dsp:nvSpPr>
      <dsp:spPr>
        <a:xfrm rot="10800000">
          <a:off x="250708" y="2372562"/>
          <a:ext cx="1809186" cy="289979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«ВНИМАНИЕ, ДОРОГА»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+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«НАСТАВНИК ЮИД»</a:t>
          </a:r>
          <a:endParaRPr lang="ru-RU" sz="1800" b="1" kern="1200" dirty="0"/>
        </a:p>
      </dsp:txBody>
      <dsp:txXfrm rot="10800000">
        <a:off x="250708" y="2372562"/>
        <a:ext cx="1809186" cy="2899798"/>
      </dsp:txXfrm>
    </dsp:sp>
    <dsp:sp modelId="{B409CA0D-9322-4467-9741-E2CCBA7A7583}">
      <dsp:nvSpPr>
        <dsp:cNvPr id="0" name=""/>
        <dsp:cNvSpPr/>
      </dsp:nvSpPr>
      <dsp:spPr>
        <a:xfrm>
          <a:off x="2402383" y="316341"/>
          <a:ext cx="1486048" cy="173987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D14EAD-425B-4B50-B283-18BA30974F3B}">
      <dsp:nvSpPr>
        <dsp:cNvPr id="0" name=""/>
        <dsp:cNvSpPr/>
      </dsp:nvSpPr>
      <dsp:spPr>
        <a:xfrm rot="10800000">
          <a:off x="2240813" y="2372562"/>
          <a:ext cx="1809186" cy="289979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«ДВИЖЕНИЕ С УВАЖЕНИЕМ»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+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«НАСТАВНИК ЮИД»</a:t>
          </a:r>
          <a:endParaRPr lang="ru-RU" sz="1800" b="1" kern="1200" dirty="0"/>
        </a:p>
      </dsp:txBody>
      <dsp:txXfrm rot="10800000">
        <a:off x="2240813" y="2372562"/>
        <a:ext cx="1809186" cy="2899798"/>
      </dsp:txXfrm>
    </dsp:sp>
    <dsp:sp modelId="{01359CC6-875A-4DF9-A6BE-755A26EF92F8}">
      <dsp:nvSpPr>
        <dsp:cNvPr id="0" name=""/>
        <dsp:cNvSpPr/>
      </dsp:nvSpPr>
      <dsp:spPr>
        <a:xfrm>
          <a:off x="4366373" y="447824"/>
          <a:ext cx="1538279" cy="147691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1D0853-D46F-4169-B822-EAFADB7FCA2A}">
      <dsp:nvSpPr>
        <dsp:cNvPr id="0" name=""/>
        <dsp:cNvSpPr/>
      </dsp:nvSpPr>
      <dsp:spPr>
        <a:xfrm rot="10800000">
          <a:off x="4238282" y="2355917"/>
          <a:ext cx="1809186" cy="289979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«ШКОЛА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АКТИВА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 ЮИД»</a:t>
          </a:r>
          <a:endParaRPr lang="ru-RU" sz="1800" b="1" kern="1200" dirty="0"/>
        </a:p>
      </dsp:txBody>
      <dsp:txXfrm rot="10800000">
        <a:off x="4238282" y="2355917"/>
        <a:ext cx="1809186" cy="2899798"/>
      </dsp:txXfrm>
    </dsp:sp>
    <dsp:sp modelId="{2C43E090-E771-4BDD-BC3B-4F49B8AEE6F9}">
      <dsp:nvSpPr>
        <dsp:cNvPr id="0" name=""/>
        <dsp:cNvSpPr/>
      </dsp:nvSpPr>
      <dsp:spPr>
        <a:xfrm>
          <a:off x="6221024" y="591842"/>
          <a:ext cx="1809186" cy="11888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3C6E2-1EA2-4189-BF59-E17C14080B9E}">
      <dsp:nvSpPr>
        <dsp:cNvPr id="0" name=""/>
        <dsp:cNvSpPr/>
      </dsp:nvSpPr>
      <dsp:spPr>
        <a:xfrm rot="10800000">
          <a:off x="6221024" y="2372562"/>
          <a:ext cx="1809186" cy="289979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t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 rot="10800000">
        <a:off x="6221024" y="2372562"/>
        <a:ext cx="1809186" cy="2899798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5BDD05F-DDD5-475E-B2FD-5F33F2ED2F5E}">
      <dsp:nvSpPr>
        <dsp:cNvPr id="0" name=""/>
        <dsp:cNvSpPr/>
      </dsp:nvSpPr>
      <dsp:spPr>
        <a:xfrm>
          <a:off x="0" y="3627051"/>
          <a:ext cx="7992887" cy="112547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ДЕТИ И ПОДРОСТКИ</a:t>
          </a:r>
          <a:endParaRPr lang="ru-RU" sz="2300" b="1" kern="1200" dirty="0"/>
        </a:p>
      </dsp:txBody>
      <dsp:txXfrm>
        <a:off x="0" y="3627051"/>
        <a:ext cx="7992887" cy="1125476"/>
      </dsp:txXfrm>
    </dsp:sp>
    <dsp:sp modelId="{CC0F2F3C-F111-4CE3-A8C4-4582C501485C}">
      <dsp:nvSpPr>
        <dsp:cNvPr id="0" name=""/>
        <dsp:cNvSpPr/>
      </dsp:nvSpPr>
      <dsp:spPr>
        <a:xfrm rot="10800000">
          <a:off x="0" y="1901009"/>
          <a:ext cx="7992887" cy="1730983"/>
        </a:xfrm>
        <a:prstGeom prst="upArrowCallou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ПЕДАГОГИ	РОДИТЕЛИ	ОБРАЗОВАТЕЛЬНЫЕ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				УЧРЕЖДЕНИЯ</a:t>
          </a:r>
          <a:endParaRPr lang="ru-RU" sz="2300" b="1" kern="1200" dirty="0"/>
        </a:p>
      </dsp:txBody>
      <dsp:txXfrm rot="10800000">
        <a:off x="0" y="1901009"/>
        <a:ext cx="7992887" cy="1730983"/>
      </dsp:txXfrm>
    </dsp:sp>
    <dsp:sp modelId="{2AA9E02A-3DAB-4123-96D2-1623741A8EC7}">
      <dsp:nvSpPr>
        <dsp:cNvPr id="0" name=""/>
        <dsp:cNvSpPr/>
      </dsp:nvSpPr>
      <dsp:spPr>
        <a:xfrm rot="10800000">
          <a:off x="0" y="0"/>
          <a:ext cx="7992887" cy="1927588"/>
        </a:xfrm>
        <a:prstGeom prst="upArrowCallou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АВТОГОРОДОК</a:t>
          </a:r>
          <a:endParaRPr lang="ru-RU" sz="2300" b="1" kern="1200" dirty="0"/>
        </a:p>
      </dsp:txBody>
      <dsp:txXfrm rot="10800000">
        <a:off x="0" y="0"/>
        <a:ext cx="7992887" cy="192758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372FE6-C602-4159-AFFD-4EBD3FA6DF5F}">
      <dsp:nvSpPr>
        <dsp:cNvPr id="0" name=""/>
        <dsp:cNvSpPr/>
      </dsp:nvSpPr>
      <dsp:spPr>
        <a:xfrm rot="1924369">
          <a:off x="1759789" y="3441106"/>
          <a:ext cx="1245759" cy="56074"/>
        </a:xfrm>
        <a:custGeom>
          <a:avLst/>
          <a:gdLst/>
          <a:ahLst/>
          <a:cxnLst/>
          <a:rect l="0" t="0" r="0" b="0"/>
          <a:pathLst>
            <a:path>
              <a:moveTo>
                <a:pt x="0" y="28037"/>
              </a:moveTo>
              <a:lnTo>
                <a:pt x="1245759" y="2803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0FE35F-7B82-4AFC-A475-A12F122A5566}">
      <dsp:nvSpPr>
        <dsp:cNvPr id="0" name=""/>
        <dsp:cNvSpPr/>
      </dsp:nvSpPr>
      <dsp:spPr>
        <a:xfrm rot="93745">
          <a:off x="1854527" y="2612205"/>
          <a:ext cx="1773899" cy="56074"/>
        </a:xfrm>
        <a:custGeom>
          <a:avLst/>
          <a:gdLst/>
          <a:ahLst/>
          <a:cxnLst/>
          <a:rect l="0" t="0" r="0" b="0"/>
          <a:pathLst>
            <a:path>
              <a:moveTo>
                <a:pt x="0" y="28037"/>
              </a:moveTo>
              <a:lnTo>
                <a:pt x="1773899" y="2803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AD0B2F-7F78-45CA-B4B7-032934C3835E}">
      <dsp:nvSpPr>
        <dsp:cNvPr id="0" name=""/>
        <dsp:cNvSpPr/>
      </dsp:nvSpPr>
      <dsp:spPr>
        <a:xfrm rot="19645892">
          <a:off x="1763575" y="1695106"/>
          <a:ext cx="1160966" cy="56074"/>
        </a:xfrm>
        <a:custGeom>
          <a:avLst/>
          <a:gdLst/>
          <a:ahLst/>
          <a:cxnLst/>
          <a:rect l="0" t="0" r="0" b="0"/>
          <a:pathLst>
            <a:path>
              <a:moveTo>
                <a:pt x="0" y="28037"/>
              </a:moveTo>
              <a:lnTo>
                <a:pt x="1160966" y="2803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DB6D41-6413-4703-955E-CE3EA73E6C29}">
      <dsp:nvSpPr>
        <dsp:cNvPr id="0" name=""/>
        <dsp:cNvSpPr/>
      </dsp:nvSpPr>
      <dsp:spPr>
        <a:xfrm>
          <a:off x="809467" y="1775676"/>
          <a:ext cx="1938343" cy="187435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1D4D27-7F14-43A6-B564-3E067B8140E2}">
      <dsp:nvSpPr>
        <dsp:cNvPr id="0" name=""/>
        <dsp:cNvSpPr/>
      </dsp:nvSpPr>
      <dsp:spPr>
        <a:xfrm>
          <a:off x="1936413" y="28307"/>
          <a:ext cx="3783094" cy="1493983"/>
        </a:xfrm>
        <a:prstGeom prst="ellipse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ПРОСВЕЩЕНИЕ</a:t>
          </a:r>
          <a:endParaRPr lang="ru-RU" sz="2400" b="1" kern="1200" dirty="0"/>
        </a:p>
      </dsp:txBody>
      <dsp:txXfrm>
        <a:off x="1936413" y="28307"/>
        <a:ext cx="3783094" cy="1493983"/>
      </dsp:txXfrm>
    </dsp:sp>
    <dsp:sp modelId="{864F58EC-1F9D-47DA-8E92-09FB6F97CBC7}">
      <dsp:nvSpPr>
        <dsp:cNvPr id="0" name=""/>
        <dsp:cNvSpPr/>
      </dsp:nvSpPr>
      <dsp:spPr>
        <a:xfrm>
          <a:off x="3623959" y="1967504"/>
          <a:ext cx="3679605" cy="1493983"/>
        </a:xfrm>
        <a:prstGeom prst="ellipse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ПРОПАГАНДА</a:t>
          </a:r>
          <a:endParaRPr lang="ru-RU" sz="2400" b="1" kern="1200" dirty="0"/>
        </a:p>
      </dsp:txBody>
      <dsp:txXfrm>
        <a:off x="3623959" y="1967504"/>
        <a:ext cx="3679605" cy="1493983"/>
      </dsp:txXfrm>
    </dsp:sp>
    <dsp:sp modelId="{CE04BC60-C306-4ABB-8F27-253998BACC2B}">
      <dsp:nvSpPr>
        <dsp:cNvPr id="0" name=""/>
        <dsp:cNvSpPr/>
      </dsp:nvSpPr>
      <dsp:spPr>
        <a:xfrm>
          <a:off x="1974099" y="3690592"/>
          <a:ext cx="3908050" cy="1493983"/>
        </a:xfrm>
        <a:prstGeom prst="ellips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ПРОФИЛАКТИКА</a:t>
          </a:r>
          <a:endParaRPr lang="ru-RU" sz="2400" b="1" kern="1200" dirty="0"/>
        </a:p>
      </dsp:txBody>
      <dsp:txXfrm>
        <a:off x="1974099" y="3690592"/>
        <a:ext cx="3908050" cy="149398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0A5DF8-427D-45CD-AC53-82785D702997}">
      <dsp:nvSpPr>
        <dsp:cNvPr id="0" name=""/>
        <dsp:cNvSpPr/>
      </dsp:nvSpPr>
      <dsp:spPr>
        <a:xfrm>
          <a:off x="0" y="0"/>
          <a:ext cx="8280920" cy="237256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859221-2EA4-441A-B330-F3E0F8B4AD9F}">
      <dsp:nvSpPr>
        <dsp:cNvPr id="0" name=""/>
        <dsp:cNvSpPr/>
      </dsp:nvSpPr>
      <dsp:spPr>
        <a:xfrm>
          <a:off x="250708" y="519829"/>
          <a:ext cx="1809186" cy="133290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F6F2AB-3A0E-4E36-AAA9-232824AB9787}">
      <dsp:nvSpPr>
        <dsp:cNvPr id="0" name=""/>
        <dsp:cNvSpPr/>
      </dsp:nvSpPr>
      <dsp:spPr>
        <a:xfrm rot="10800000">
          <a:off x="250708" y="2372562"/>
          <a:ext cx="1809186" cy="289979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«ДОРОЖНАЯ АЗБУКА»</a:t>
          </a:r>
          <a:endParaRPr lang="ru-RU" sz="1800" b="1" kern="1200" dirty="0"/>
        </a:p>
      </dsp:txBody>
      <dsp:txXfrm rot="10800000">
        <a:off x="250708" y="2372562"/>
        <a:ext cx="1809186" cy="2899798"/>
      </dsp:txXfrm>
    </dsp:sp>
    <dsp:sp modelId="{B409CA0D-9322-4467-9741-E2CCBA7A7583}">
      <dsp:nvSpPr>
        <dsp:cNvPr id="0" name=""/>
        <dsp:cNvSpPr/>
      </dsp:nvSpPr>
      <dsp:spPr>
        <a:xfrm>
          <a:off x="2402383" y="316341"/>
          <a:ext cx="1486048" cy="173987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D14EAD-425B-4B50-B283-18BA30974F3B}">
      <dsp:nvSpPr>
        <dsp:cNvPr id="0" name=""/>
        <dsp:cNvSpPr/>
      </dsp:nvSpPr>
      <dsp:spPr>
        <a:xfrm rot="10800000">
          <a:off x="2240813" y="2372562"/>
          <a:ext cx="1809186" cy="289979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«ДОРОЖНЫЙ БУКВАРЬ»</a:t>
          </a:r>
          <a:endParaRPr lang="ru-RU" sz="1800" b="1" kern="1200" dirty="0"/>
        </a:p>
      </dsp:txBody>
      <dsp:txXfrm rot="10800000">
        <a:off x="2240813" y="2372562"/>
        <a:ext cx="1809186" cy="2899798"/>
      </dsp:txXfrm>
    </dsp:sp>
    <dsp:sp modelId="{01359CC6-875A-4DF9-A6BE-755A26EF92F8}">
      <dsp:nvSpPr>
        <dsp:cNvPr id="0" name=""/>
        <dsp:cNvSpPr/>
      </dsp:nvSpPr>
      <dsp:spPr>
        <a:xfrm>
          <a:off x="4366373" y="447824"/>
          <a:ext cx="1538279" cy="147691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1D0853-D46F-4169-B822-EAFADB7FCA2A}">
      <dsp:nvSpPr>
        <dsp:cNvPr id="0" name=""/>
        <dsp:cNvSpPr/>
      </dsp:nvSpPr>
      <dsp:spPr>
        <a:xfrm rot="10800000">
          <a:off x="4238282" y="2355917"/>
          <a:ext cx="1809186" cy="289979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«ШКОЛА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АКТИВА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 ЮИД»</a:t>
          </a:r>
          <a:endParaRPr lang="ru-RU" sz="1800" b="1" kern="1200" dirty="0"/>
        </a:p>
      </dsp:txBody>
      <dsp:txXfrm rot="10800000">
        <a:off x="4238282" y="2355917"/>
        <a:ext cx="1809186" cy="2899798"/>
      </dsp:txXfrm>
    </dsp:sp>
    <dsp:sp modelId="{2C43E090-E771-4BDD-BC3B-4F49B8AEE6F9}">
      <dsp:nvSpPr>
        <dsp:cNvPr id="0" name=""/>
        <dsp:cNvSpPr/>
      </dsp:nvSpPr>
      <dsp:spPr>
        <a:xfrm>
          <a:off x="6221024" y="591842"/>
          <a:ext cx="1809186" cy="11888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3C6E2-1EA2-4189-BF59-E17C14080B9E}">
      <dsp:nvSpPr>
        <dsp:cNvPr id="0" name=""/>
        <dsp:cNvSpPr/>
      </dsp:nvSpPr>
      <dsp:spPr>
        <a:xfrm rot="10800000">
          <a:off x="6221024" y="2372562"/>
          <a:ext cx="1809186" cy="289979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t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 rot="10800000">
        <a:off x="6221024" y="2372562"/>
        <a:ext cx="1809186" cy="289979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8724C2-C46F-4B71-8702-BE38A94539D8}">
      <dsp:nvSpPr>
        <dsp:cNvPr id="0" name=""/>
        <dsp:cNvSpPr/>
      </dsp:nvSpPr>
      <dsp:spPr>
        <a:xfrm>
          <a:off x="4252" y="534800"/>
          <a:ext cx="3725451" cy="67746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0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УЧАСТНИК</a:t>
          </a:r>
          <a:endParaRPr lang="ru-RU" sz="3900" kern="1200" dirty="0"/>
        </a:p>
      </dsp:txBody>
      <dsp:txXfrm>
        <a:off x="4252" y="534800"/>
        <a:ext cx="3725451" cy="677465"/>
      </dsp:txXfrm>
    </dsp:sp>
    <dsp:sp modelId="{6888A868-4FBD-4280-8FE4-441DA9E3D0BB}">
      <dsp:nvSpPr>
        <dsp:cNvPr id="0" name=""/>
        <dsp:cNvSpPr/>
      </dsp:nvSpPr>
      <dsp:spPr>
        <a:xfrm>
          <a:off x="3509527" y="592385"/>
          <a:ext cx="2582220" cy="562296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3509527" y="592385"/>
        <a:ext cx="2582220" cy="562296"/>
      </dsp:txXfrm>
    </dsp:sp>
    <dsp:sp modelId="{C5505BBC-FCE9-4E98-A86D-E60240861379}">
      <dsp:nvSpPr>
        <dsp:cNvPr id="0" name=""/>
        <dsp:cNvSpPr/>
      </dsp:nvSpPr>
      <dsp:spPr>
        <a:xfrm>
          <a:off x="4252" y="1307111"/>
          <a:ext cx="3694829" cy="677465"/>
        </a:xfrm>
        <a:prstGeom prst="chevron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0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ПОМОЩНИК</a:t>
          </a:r>
          <a:endParaRPr lang="ru-RU" sz="3900" kern="1200" dirty="0"/>
        </a:p>
      </dsp:txBody>
      <dsp:txXfrm>
        <a:off x="4252" y="1307111"/>
        <a:ext cx="3694829" cy="677465"/>
      </dsp:txXfrm>
    </dsp:sp>
    <dsp:sp modelId="{5C6B143B-C364-430D-A53B-B57B7BE235B9}">
      <dsp:nvSpPr>
        <dsp:cNvPr id="0" name=""/>
        <dsp:cNvSpPr/>
      </dsp:nvSpPr>
      <dsp:spPr>
        <a:xfrm>
          <a:off x="3478905" y="1364696"/>
          <a:ext cx="2582234" cy="562296"/>
        </a:xfrm>
        <a:prstGeom prst="chevron">
          <a:avLst/>
        </a:prstGeom>
        <a:solidFill>
          <a:schemeClr val="accent3">
            <a:tint val="40000"/>
            <a:alpha val="90000"/>
            <a:hueOff val="3572283"/>
            <a:satOff val="-4598"/>
            <a:lumOff val="-358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3572283"/>
              <a:satOff val="-4598"/>
              <a:lumOff val="-3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3478905" y="1364696"/>
        <a:ext cx="2582234" cy="562296"/>
      </dsp:txXfrm>
    </dsp:sp>
    <dsp:sp modelId="{3D57BDEE-9C4E-4647-8C09-089377A95AD6}">
      <dsp:nvSpPr>
        <dsp:cNvPr id="0" name=""/>
        <dsp:cNvSpPr/>
      </dsp:nvSpPr>
      <dsp:spPr>
        <a:xfrm>
          <a:off x="4252" y="2079422"/>
          <a:ext cx="3672016" cy="677465"/>
        </a:xfrm>
        <a:prstGeom prst="chevron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0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ПАРТНЕР</a:t>
          </a:r>
          <a:endParaRPr lang="ru-RU" sz="3900" kern="1200" dirty="0"/>
        </a:p>
      </dsp:txBody>
      <dsp:txXfrm>
        <a:off x="4252" y="2079422"/>
        <a:ext cx="3672016" cy="677465"/>
      </dsp:txXfrm>
    </dsp:sp>
    <dsp:sp modelId="{D8698E65-A0D5-46AE-B2EB-E15972C1D475}">
      <dsp:nvSpPr>
        <dsp:cNvPr id="0" name=""/>
        <dsp:cNvSpPr/>
      </dsp:nvSpPr>
      <dsp:spPr>
        <a:xfrm>
          <a:off x="3456092" y="2137007"/>
          <a:ext cx="2582234" cy="562296"/>
        </a:xfrm>
        <a:prstGeom prst="chevron">
          <a:avLst/>
        </a:prstGeom>
        <a:solidFill>
          <a:schemeClr val="accent3">
            <a:tint val="40000"/>
            <a:alpha val="90000"/>
            <a:hueOff val="7144567"/>
            <a:satOff val="-9195"/>
            <a:lumOff val="-71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7144567"/>
              <a:satOff val="-9195"/>
              <a:lumOff val="-7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3456092" y="2137007"/>
        <a:ext cx="2582234" cy="562296"/>
      </dsp:txXfrm>
    </dsp:sp>
    <dsp:sp modelId="{D5D7B852-6802-4490-A6A2-D43CEFDEC432}">
      <dsp:nvSpPr>
        <dsp:cNvPr id="0" name=""/>
        <dsp:cNvSpPr/>
      </dsp:nvSpPr>
      <dsp:spPr>
        <a:xfrm>
          <a:off x="23665" y="2850202"/>
          <a:ext cx="3705178" cy="677465"/>
        </a:xfrm>
        <a:prstGeom prst="chevron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0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ОРГАНИЗАТОР</a:t>
          </a:r>
          <a:endParaRPr lang="ru-RU" sz="3900" kern="1200" dirty="0"/>
        </a:p>
      </dsp:txBody>
      <dsp:txXfrm>
        <a:off x="23665" y="2850202"/>
        <a:ext cx="3705178" cy="677465"/>
      </dsp:txXfrm>
    </dsp:sp>
    <dsp:sp modelId="{C755EF33-D008-41BA-A716-FDA0E90258DA}">
      <dsp:nvSpPr>
        <dsp:cNvPr id="0" name=""/>
        <dsp:cNvSpPr/>
      </dsp:nvSpPr>
      <dsp:spPr>
        <a:xfrm>
          <a:off x="3489254" y="2909317"/>
          <a:ext cx="2584595" cy="562296"/>
        </a:xfrm>
        <a:prstGeom prst="chevron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3489254" y="2909317"/>
        <a:ext cx="2584595" cy="56229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8724C2-C46F-4B71-8702-BE38A94539D8}">
      <dsp:nvSpPr>
        <dsp:cNvPr id="0" name=""/>
        <dsp:cNvSpPr/>
      </dsp:nvSpPr>
      <dsp:spPr>
        <a:xfrm>
          <a:off x="4252" y="148645"/>
          <a:ext cx="3725451" cy="67746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ЮНЫЙ ИНСПЕКТОР ДВИЖЕНИЯ</a:t>
          </a:r>
          <a:endParaRPr lang="ru-RU" sz="2300" kern="1200" dirty="0"/>
        </a:p>
      </dsp:txBody>
      <dsp:txXfrm>
        <a:off x="4252" y="148645"/>
        <a:ext cx="3725451" cy="677465"/>
      </dsp:txXfrm>
    </dsp:sp>
    <dsp:sp modelId="{6888A868-4FBD-4280-8FE4-441DA9E3D0BB}">
      <dsp:nvSpPr>
        <dsp:cNvPr id="0" name=""/>
        <dsp:cNvSpPr/>
      </dsp:nvSpPr>
      <dsp:spPr>
        <a:xfrm>
          <a:off x="3509527" y="206230"/>
          <a:ext cx="2582220" cy="562296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8-10 ЛЕТ</a:t>
          </a:r>
          <a:endParaRPr lang="ru-RU" sz="2800" kern="1200" dirty="0"/>
        </a:p>
      </dsp:txBody>
      <dsp:txXfrm>
        <a:off x="3509527" y="206230"/>
        <a:ext cx="2582220" cy="562296"/>
      </dsp:txXfrm>
    </dsp:sp>
    <dsp:sp modelId="{C5505BBC-FCE9-4E98-A86D-E60240861379}">
      <dsp:nvSpPr>
        <dsp:cNvPr id="0" name=""/>
        <dsp:cNvSpPr/>
      </dsp:nvSpPr>
      <dsp:spPr>
        <a:xfrm>
          <a:off x="4252" y="920956"/>
          <a:ext cx="3694829" cy="677465"/>
        </a:xfrm>
        <a:prstGeom prst="chevron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ЛИДЕР ЮИД</a:t>
          </a:r>
          <a:endParaRPr lang="ru-RU" sz="2300" kern="1200" dirty="0"/>
        </a:p>
      </dsp:txBody>
      <dsp:txXfrm>
        <a:off x="4252" y="920956"/>
        <a:ext cx="3694829" cy="677465"/>
      </dsp:txXfrm>
    </dsp:sp>
    <dsp:sp modelId="{5C6B143B-C364-430D-A53B-B57B7BE235B9}">
      <dsp:nvSpPr>
        <dsp:cNvPr id="0" name=""/>
        <dsp:cNvSpPr/>
      </dsp:nvSpPr>
      <dsp:spPr>
        <a:xfrm>
          <a:off x="3478905" y="978540"/>
          <a:ext cx="2582234" cy="562296"/>
        </a:xfrm>
        <a:prstGeom prst="chevron">
          <a:avLst/>
        </a:prstGeom>
        <a:solidFill>
          <a:schemeClr val="accent3">
            <a:tint val="40000"/>
            <a:alpha val="90000"/>
            <a:hueOff val="2679212"/>
            <a:satOff val="-3448"/>
            <a:lumOff val="-269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2679212"/>
              <a:satOff val="-3448"/>
              <a:lumOff val="-2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10-12 ЛЕТ</a:t>
          </a:r>
          <a:endParaRPr lang="ru-RU" sz="2800" kern="1200" dirty="0"/>
        </a:p>
      </dsp:txBody>
      <dsp:txXfrm>
        <a:off x="3478905" y="978540"/>
        <a:ext cx="2582234" cy="562296"/>
      </dsp:txXfrm>
    </dsp:sp>
    <dsp:sp modelId="{3D57BDEE-9C4E-4647-8C09-089377A95AD6}">
      <dsp:nvSpPr>
        <dsp:cNvPr id="0" name=""/>
        <dsp:cNvSpPr/>
      </dsp:nvSpPr>
      <dsp:spPr>
        <a:xfrm>
          <a:off x="4252" y="1693267"/>
          <a:ext cx="3672016" cy="677465"/>
        </a:xfrm>
        <a:prstGeom prst="chevron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ВОЛОНТЕР ЮИД</a:t>
          </a:r>
          <a:endParaRPr lang="ru-RU" sz="2300" kern="1200" dirty="0"/>
        </a:p>
      </dsp:txBody>
      <dsp:txXfrm>
        <a:off x="4252" y="1693267"/>
        <a:ext cx="3672016" cy="677465"/>
      </dsp:txXfrm>
    </dsp:sp>
    <dsp:sp modelId="{D8698E65-A0D5-46AE-B2EB-E15972C1D475}">
      <dsp:nvSpPr>
        <dsp:cNvPr id="0" name=""/>
        <dsp:cNvSpPr/>
      </dsp:nvSpPr>
      <dsp:spPr>
        <a:xfrm>
          <a:off x="3456092" y="1750851"/>
          <a:ext cx="2582234" cy="562296"/>
        </a:xfrm>
        <a:prstGeom prst="chevron">
          <a:avLst/>
        </a:prstGeom>
        <a:solidFill>
          <a:schemeClr val="accent3">
            <a:tint val="40000"/>
            <a:alpha val="90000"/>
            <a:hueOff val="5358425"/>
            <a:satOff val="-6896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8425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13-14 ЛЕТ</a:t>
          </a:r>
          <a:endParaRPr lang="ru-RU" sz="2800" kern="1200" dirty="0"/>
        </a:p>
      </dsp:txBody>
      <dsp:txXfrm>
        <a:off x="3456092" y="1750851"/>
        <a:ext cx="2582234" cy="562296"/>
      </dsp:txXfrm>
    </dsp:sp>
    <dsp:sp modelId="{D5D7B852-6802-4490-A6A2-D43CEFDEC432}">
      <dsp:nvSpPr>
        <dsp:cNvPr id="0" name=""/>
        <dsp:cNvSpPr/>
      </dsp:nvSpPr>
      <dsp:spPr>
        <a:xfrm>
          <a:off x="23665" y="2464046"/>
          <a:ext cx="3705178" cy="677465"/>
        </a:xfrm>
        <a:prstGeom prst="chevron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НАСТАВНИК ЮИД</a:t>
          </a:r>
          <a:endParaRPr lang="ru-RU" sz="2300" kern="1200" dirty="0"/>
        </a:p>
      </dsp:txBody>
      <dsp:txXfrm>
        <a:off x="23665" y="2464046"/>
        <a:ext cx="3705178" cy="677465"/>
      </dsp:txXfrm>
    </dsp:sp>
    <dsp:sp modelId="{C755EF33-D008-41BA-A716-FDA0E90258DA}">
      <dsp:nvSpPr>
        <dsp:cNvPr id="0" name=""/>
        <dsp:cNvSpPr/>
      </dsp:nvSpPr>
      <dsp:spPr>
        <a:xfrm>
          <a:off x="3489254" y="2523162"/>
          <a:ext cx="2584595" cy="562296"/>
        </a:xfrm>
        <a:prstGeom prst="chevron">
          <a:avLst/>
        </a:prstGeom>
        <a:solidFill>
          <a:schemeClr val="accent3">
            <a:tint val="40000"/>
            <a:alpha val="90000"/>
            <a:hueOff val="8037638"/>
            <a:satOff val="-10345"/>
            <a:lumOff val="-806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8037638"/>
              <a:satOff val="-10345"/>
              <a:lumOff val="-8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15-16 ЛЕТ</a:t>
          </a:r>
          <a:endParaRPr lang="ru-RU" sz="2800" kern="1200" dirty="0"/>
        </a:p>
      </dsp:txBody>
      <dsp:txXfrm>
        <a:off x="3489254" y="2523162"/>
        <a:ext cx="2584595" cy="562296"/>
      </dsp:txXfrm>
    </dsp:sp>
    <dsp:sp modelId="{56517657-04A2-460B-B823-31C885BF383D}">
      <dsp:nvSpPr>
        <dsp:cNvPr id="0" name=""/>
        <dsp:cNvSpPr/>
      </dsp:nvSpPr>
      <dsp:spPr>
        <a:xfrm>
          <a:off x="4252" y="3237888"/>
          <a:ext cx="3649490" cy="677465"/>
        </a:xfrm>
        <a:prstGeom prst="chevron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ПРОФЕССИЯ ЮИД</a:t>
          </a:r>
          <a:endParaRPr lang="ru-RU" sz="2300" kern="1200" dirty="0"/>
        </a:p>
      </dsp:txBody>
      <dsp:txXfrm>
        <a:off x="4252" y="3237888"/>
        <a:ext cx="3649490" cy="677465"/>
      </dsp:txXfrm>
    </dsp:sp>
    <dsp:sp modelId="{95B938F2-857E-4B5C-8A59-1C73EAA28382}">
      <dsp:nvSpPr>
        <dsp:cNvPr id="0" name=""/>
        <dsp:cNvSpPr/>
      </dsp:nvSpPr>
      <dsp:spPr>
        <a:xfrm>
          <a:off x="3433566" y="3295473"/>
          <a:ext cx="2526637" cy="562296"/>
        </a:xfrm>
        <a:prstGeom prst="chevron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17-18 ЛЕТ</a:t>
          </a:r>
          <a:endParaRPr lang="ru-RU" sz="2800" kern="1200" dirty="0"/>
        </a:p>
      </dsp:txBody>
      <dsp:txXfrm>
        <a:off x="3433566" y="3295473"/>
        <a:ext cx="2526637" cy="562296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51029A-F80A-4FDF-8174-AD26CAFC98A7}">
      <dsp:nvSpPr>
        <dsp:cNvPr id="0" name=""/>
        <dsp:cNvSpPr/>
      </dsp:nvSpPr>
      <dsp:spPr>
        <a:xfrm>
          <a:off x="7594" y="0"/>
          <a:ext cx="4539879" cy="108012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Профессия ЮИД</a:t>
          </a:r>
          <a:endParaRPr lang="ru-RU" sz="3500" kern="1200" dirty="0"/>
        </a:p>
      </dsp:txBody>
      <dsp:txXfrm>
        <a:off x="7594" y="0"/>
        <a:ext cx="4539879" cy="1080120"/>
      </dsp:txXfrm>
    </dsp:sp>
    <dsp:sp modelId="{3D9E119A-FD05-4837-AB25-12BCEB9EA2A7}">
      <dsp:nvSpPr>
        <dsp:cNvPr id="0" name=""/>
        <dsp:cNvSpPr/>
      </dsp:nvSpPr>
      <dsp:spPr>
        <a:xfrm>
          <a:off x="4093486" y="0"/>
          <a:ext cx="4539879" cy="1080120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Актёр, конферансье</a:t>
          </a:r>
          <a:endParaRPr lang="ru-RU" sz="3500" kern="1200" dirty="0"/>
        </a:p>
      </dsp:txBody>
      <dsp:txXfrm>
        <a:off x="4093486" y="0"/>
        <a:ext cx="4539879" cy="108012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51029A-F80A-4FDF-8174-AD26CAFC98A7}">
      <dsp:nvSpPr>
        <dsp:cNvPr id="0" name=""/>
        <dsp:cNvSpPr/>
      </dsp:nvSpPr>
      <dsp:spPr>
        <a:xfrm>
          <a:off x="7404" y="0"/>
          <a:ext cx="4426382" cy="108012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Профессия ЮИД</a:t>
          </a:r>
          <a:endParaRPr lang="ru-RU" sz="3500" kern="1200" dirty="0"/>
        </a:p>
      </dsp:txBody>
      <dsp:txXfrm>
        <a:off x="7404" y="0"/>
        <a:ext cx="4426382" cy="1080120"/>
      </dsp:txXfrm>
    </dsp:sp>
    <dsp:sp modelId="{3D9E119A-FD05-4837-AB25-12BCEB9EA2A7}">
      <dsp:nvSpPr>
        <dsp:cNvPr id="0" name=""/>
        <dsp:cNvSpPr/>
      </dsp:nvSpPr>
      <dsp:spPr>
        <a:xfrm>
          <a:off x="3991148" y="0"/>
          <a:ext cx="4426382" cy="1080120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Журналист</a:t>
          </a:r>
          <a:endParaRPr lang="ru-RU" sz="3500" kern="1200" dirty="0"/>
        </a:p>
      </dsp:txBody>
      <dsp:txXfrm>
        <a:off x="3991148" y="0"/>
        <a:ext cx="4426382" cy="108012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51029A-F80A-4FDF-8174-AD26CAFC98A7}">
      <dsp:nvSpPr>
        <dsp:cNvPr id="0" name=""/>
        <dsp:cNvSpPr/>
      </dsp:nvSpPr>
      <dsp:spPr>
        <a:xfrm>
          <a:off x="7404" y="0"/>
          <a:ext cx="4426382" cy="108012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Профессия ЮИД</a:t>
          </a:r>
          <a:endParaRPr lang="ru-RU" sz="3500" kern="1200" dirty="0"/>
        </a:p>
      </dsp:txBody>
      <dsp:txXfrm>
        <a:off x="7404" y="0"/>
        <a:ext cx="4426382" cy="1080120"/>
      </dsp:txXfrm>
    </dsp:sp>
    <dsp:sp modelId="{3D9E119A-FD05-4837-AB25-12BCEB9EA2A7}">
      <dsp:nvSpPr>
        <dsp:cNvPr id="0" name=""/>
        <dsp:cNvSpPr/>
      </dsp:nvSpPr>
      <dsp:spPr>
        <a:xfrm>
          <a:off x="3991148" y="0"/>
          <a:ext cx="4426382" cy="1080120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err="1" smtClean="0"/>
            <a:t>Блогер</a:t>
          </a:r>
          <a:endParaRPr lang="ru-RU" sz="3500" kern="1200" dirty="0"/>
        </a:p>
      </dsp:txBody>
      <dsp:txXfrm>
        <a:off x="3991148" y="0"/>
        <a:ext cx="4426382" cy="108012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51029A-F80A-4FDF-8174-AD26CAFC98A7}">
      <dsp:nvSpPr>
        <dsp:cNvPr id="0" name=""/>
        <dsp:cNvSpPr/>
      </dsp:nvSpPr>
      <dsp:spPr>
        <a:xfrm>
          <a:off x="7404" y="0"/>
          <a:ext cx="4426382" cy="108012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Профессия ЮИД</a:t>
          </a:r>
          <a:endParaRPr lang="ru-RU" sz="3500" kern="1200" dirty="0"/>
        </a:p>
      </dsp:txBody>
      <dsp:txXfrm>
        <a:off x="7404" y="0"/>
        <a:ext cx="4426382" cy="1080120"/>
      </dsp:txXfrm>
    </dsp:sp>
    <dsp:sp modelId="{3D9E119A-FD05-4837-AB25-12BCEB9EA2A7}">
      <dsp:nvSpPr>
        <dsp:cNvPr id="0" name=""/>
        <dsp:cNvSpPr/>
      </dsp:nvSpPr>
      <dsp:spPr>
        <a:xfrm>
          <a:off x="3991148" y="0"/>
          <a:ext cx="4426382" cy="1080120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Медработник</a:t>
          </a:r>
          <a:endParaRPr lang="ru-RU" sz="3500" kern="1200" dirty="0"/>
        </a:p>
      </dsp:txBody>
      <dsp:txXfrm>
        <a:off x="3991148" y="0"/>
        <a:ext cx="4426382" cy="1080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11ACC-1605-43A0-9C86-B1FF8562D805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5890-F96B-4FDC-ACFB-704B73D2D1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11ACC-1605-43A0-9C86-B1FF8562D805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5890-F96B-4FDC-ACFB-704B73D2D1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11ACC-1605-43A0-9C86-B1FF8562D805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5890-F96B-4FDC-ACFB-704B73D2D1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11ACC-1605-43A0-9C86-B1FF8562D805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5890-F96B-4FDC-ACFB-704B73D2D1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11ACC-1605-43A0-9C86-B1FF8562D805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5890-F96B-4FDC-ACFB-704B73D2D1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11ACC-1605-43A0-9C86-B1FF8562D805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5890-F96B-4FDC-ACFB-704B73D2D1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11ACC-1605-43A0-9C86-B1FF8562D805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5890-F96B-4FDC-ACFB-704B73D2D1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11ACC-1605-43A0-9C86-B1FF8562D805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5890-F96B-4FDC-ACFB-704B73D2D1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11ACC-1605-43A0-9C86-B1FF8562D805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5890-F96B-4FDC-ACFB-704B73D2D1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11ACC-1605-43A0-9C86-B1FF8562D805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5890-F96B-4FDC-ACFB-704B73D2D1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11ACC-1605-43A0-9C86-B1FF8562D805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5890-F96B-4FDC-ACFB-704B73D2D1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11ACC-1605-43A0-9C86-B1FF8562D805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95890-F96B-4FDC-ACFB-704B73D2D18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vtogorodok.smolensk@mail.ru" TargetMode="External"/><Relationship Id="rId2" Type="http://schemas.openxmlformats.org/officeDocument/2006/relationships/hyperlink" Target="https://sites.google.com/view/123avtogorodok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club16787324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58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61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64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65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67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70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74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836712"/>
            <a:ext cx="8496944" cy="266672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ОРГАНИЗАЦИЯ ДЕЯТЕЛЬНОСТИ ЮИД В СМОЛЕНСКОЙ ОБЛАСТИ</a:t>
            </a:r>
            <a:br>
              <a:rPr lang="ru-RU" b="1" dirty="0" smtClean="0"/>
            </a:br>
            <a:r>
              <a:rPr lang="ru-RU" b="1" dirty="0" smtClean="0"/>
              <a:t>В РАМКАХ РЕАЛИЗАЦИИ НАЦИОНАЛЬНЫХ ПРОЕКТОВ</a:t>
            </a:r>
            <a:endParaRPr lang="ru-RU" b="1" dirty="0"/>
          </a:p>
        </p:txBody>
      </p:sp>
      <p:pic>
        <p:nvPicPr>
          <p:cNvPr id="4" name="Рисунок 3" descr="logo-al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01008"/>
            <a:ext cx="3355473" cy="3356992"/>
          </a:xfrm>
          <a:prstGeom prst="rect">
            <a:avLst/>
          </a:prstGeom>
        </p:spPr>
      </p:pic>
      <p:pic>
        <p:nvPicPr>
          <p:cNvPr id="5" name="Рисунок 4" descr="photo_2024-05-08_16-21-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3933056"/>
            <a:ext cx="2370114" cy="24359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Логотип РО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3933056"/>
            <a:ext cx="2448272" cy="24482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611560" y="1124744"/>
          <a:ext cx="799288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27584" y="332656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КОНЦЕПТУАЛЬНЫЕ ОСНОВЫ ДЕЯТЕЛЬНОСТИ</a:t>
            </a:r>
            <a:endParaRPr lang="ru-RU" sz="28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3"/>
          <p:cNvSpPr/>
          <p:nvPr/>
        </p:nvSpPr>
        <p:spPr>
          <a:xfrm>
            <a:off x="4716016" y="5157192"/>
            <a:ext cx="45719" cy="35647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65823" y="0"/>
                </a:moveTo>
                <a:lnTo>
                  <a:pt x="65823" y="307623"/>
                </a:lnTo>
                <a:lnTo>
                  <a:pt x="45720" y="307623"/>
                </a:lnTo>
                <a:lnTo>
                  <a:pt x="45720" y="428478"/>
                </a:lnTo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/>
          <p:cNvSpPr txBox="1"/>
          <p:nvPr/>
        </p:nvSpPr>
        <p:spPr>
          <a:xfrm>
            <a:off x="323528" y="188641"/>
            <a:ext cx="83529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ДЕЯТЕЛЬНОСТЬ ПО ФОРМИРОВАНИЮ НАВЫКОВ</a:t>
            </a:r>
          </a:p>
          <a:p>
            <a:pPr algn="ctr"/>
            <a:r>
              <a:rPr lang="ru-RU" sz="2000" b="1" dirty="0" smtClean="0"/>
              <a:t>БЕЗОПАСНОГО ПОВЕДЕНИЯ НА ДОРОГАХ (БЫЛО)</a:t>
            </a:r>
            <a:endParaRPr lang="ru-RU" sz="2000" dirty="0" smtClean="0"/>
          </a:p>
          <a:p>
            <a:endParaRPr lang="ru-RU" dirty="0"/>
          </a:p>
        </p:txBody>
      </p:sp>
      <p:graphicFrame>
        <p:nvGraphicFramePr>
          <p:cNvPr id="10" name="Схема 9"/>
          <p:cNvGraphicFramePr/>
          <p:nvPr/>
        </p:nvGraphicFramePr>
        <p:xfrm>
          <a:off x="467544" y="1397000"/>
          <a:ext cx="8280920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04248" y="3861048"/>
            <a:ext cx="1584176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«ДОРОЖНЫЙ ЛИКБЕЗ»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2411760" y="116632"/>
            <a:ext cx="4633770" cy="648071"/>
            <a:chOff x="649011" y="139010"/>
            <a:chExt cx="4633770" cy="82840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649011" y="139010"/>
              <a:ext cx="4633770" cy="828409"/>
            </a:xfrm>
            <a:prstGeom prst="roundRect">
              <a:avLst>
                <a:gd name="adj" fmla="val 10000"/>
              </a:avLst>
            </a:prstGeom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673274" y="163273"/>
              <a:ext cx="4585244" cy="779883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/>
                <a:t>«ДОРОЖНАЯ АЗБУКА»</a:t>
              </a:r>
              <a:endParaRPr lang="ru-RU" sz="2800" b="1" kern="1200" dirty="0"/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204864"/>
            <a:ext cx="438182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 descr="C:\Users\User 5\Desktop\фото педсовет\8RD3mT03i3A.jpg"/>
          <p:cNvPicPr>
            <a:picLocks noChangeAspect="1" noChangeArrowheads="1"/>
          </p:cNvPicPr>
          <p:nvPr/>
        </p:nvPicPr>
        <p:blipFill>
          <a:blip r:embed="rId3" cstate="print"/>
          <a:srcRect t="10925"/>
          <a:stretch>
            <a:fillRect/>
          </a:stretch>
        </p:blipFill>
        <p:spPr bwMode="auto">
          <a:xfrm>
            <a:off x="4716016" y="2204864"/>
            <a:ext cx="4248472" cy="4536504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79512" y="836713"/>
            <a:ext cx="8568952" cy="1296143"/>
          </a:xfrm>
        </p:spPr>
        <p:txBody>
          <a:bodyPr>
            <a:normAutofit/>
          </a:bodyPr>
          <a:lstStyle/>
          <a:p>
            <a:pPr algn="l"/>
            <a:r>
              <a:rPr lang="ru-RU" sz="1600" dirty="0" smtClean="0"/>
              <a:t>Формирование обязательного минимума знаний и умений, который обеспечит развитие новых социальных ролей дошкольника как участника дорожного движения.</a:t>
            </a:r>
            <a:br>
              <a:rPr lang="ru-RU" sz="1600" dirty="0" smtClean="0"/>
            </a:br>
            <a:r>
              <a:rPr lang="ru-RU" sz="1600" b="1" dirty="0" smtClean="0"/>
              <a:t>7 занятий проводятся воспитателями ДОУ;</a:t>
            </a:r>
            <a:br>
              <a:rPr lang="ru-RU" sz="1600" b="1" dirty="0" smtClean="0"/>
            </a:br>
            <a:r>
              <a:rPr lang="ru-RU" sz="1600" b="1" dirty="0" smtClean="0"/>
              <a:t>2 занятия проводятся педагогами Автогородка</a:t>
            </a:r>
            <a:endParaRPr lang="ru-RU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 r="6881"/>
          <a:stretch>
            <a:fillRect/>
          </a:stretch>
        </p:blipFill>
        <p:spPr bwMode="auto">
          <a:xfrm>
            <a:off x="5436096" y="620688"/>
            <a:ext cx="3325104" cy="3054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Группа 1"/>
          <p:cNvGrpSpPr/>
          <p:nvPr/>
        </p:nvGrpSpPr>
        <p:grpSpPr>
          <a:xfrm>
            <a:off x="395536" y="0"/>
            <a:ext cx="4793730" cy="1124743"/>
            <a:chOff x="504995" y="1083054"/>
            <a:chExt cx="4793730" cy="112474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504995" y="1271694"/>
              <a:ext cx="4673977" cy="828409"/>
            </a:xfrm>
            <a:prstGeom prst="roundRect">
              <a:avLst>
                <a:gd name="adj" fmla="val 10000"/>
              </a:avLst>
            </a:prstGeom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673274" y="1083054"/>
              <a:ext cx="4625451" cy="1124743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/>
                <a:t>«ДОРОЖНЫЙ БУКВАРЬ»</a:t>
              </a:r>
              <a:endParaRPr lang="ru-RU" sz="2800" kern="1200" dirty="0"/>
            </a:p>
          </p:txBody>
        </p:sp>
      </p:grp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 cstate="print"/>
          <a:srcRect l="16831" r="19488"/>
          <a:stretch>
            <a:fillRect/>
          </a:stretch>
        </p:blipFill>
        <p:spPr bwMode="auto">
          <a:xfrm>
            <a:off x="4741163" y="3717032"/>
            <a:ext cx="4209589" cy="2979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User 5\Desktop\фото педсовет\1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659070"/>
            <a:ext cx="4320480" cy="3029686"/>
          </a:xfrm>
          <a:prstGeom prst="rect">
            <a:avLst/>
          </a:prstGeom>
          <a:noFill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79512" y="1124744"/>
            <a:ext cx="5184576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889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Формирование обязательного минимума знаний и умений, который обеспечит развитие новых социальных ролей младшего школьника как участника дорожного движения, культуры поведения на дорогах и улицах. В дальнейшем дети смогут осознанно вести себя в условиях дорожного движения, что приведет к уменьшению числа дорожно-транспортных происшествий, участниками которых становятся младшие школьники.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/>
              <a:t>6 занятий проводятся учителями МБОУ;</a:t>
            </a:r>
            <a:br>
              <a:rPr lang="ru-RU" sz="1400" b="1" dirty="0" smtClean="0"/>
            </a:br>
            <a:r>
              <a:rPr lang="ru-RU" sz="1400" b="1" dirty="0" smtClean="0"/>
              <a:t>1 занятие проводятся педагогами Автогородка;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Мониторинг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уровня знаний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339752" y="188640"/>
            <a:ext cx="4633770" cy="828409"/>
            <a:chOff x="649011" y="2554661"/>
            <a:chExt cx="4633770" cy="82840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649011" y="2554661"/>
              <a:ext cx="4633770" cy="828409"/>
            </a:xfrm>
            <a:prstGeom prst="roundRect">
              <a:avLst>
                <a:gd name="adj" fmla="val 10000"/>
              </a:avLst>
            </a:prstGeom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673274" y="2578924"/>
              <a:ext cx="4585244" cy="779883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/>
                <a:t>«ШКОЛА АКТИВА ЮИД»</a:t>
              </a:r>
              <a:endParaRPr lang="ru-RU" sz="2800" kern="1200" dirty="0"/>
            </a:p>
          </p:txBody>
        </p:sp>
      </p:grp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 t="26280"/>
          <a:stretch>
            <a:fillRect/>
          </a:stretch>
        </p:blipFill>
        <p:spPr bwMode="auto">
          <a:xfrm>
            <a:off x="4871654" y="2037592"/>
            <a:ext cx="4164841" cy="40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2044592"/>
            <a:ext cx="4618649" cy="41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7"/>
          <p:cNvSpPr>
            <a:spLocks noGrp="1"/>
          </p:cNvSpPr>
          <p:nvPr>
            <p:ph type="ctrTitle" idx="4294967295"/>
          </p:nvPr>
        </p:nvSpPr>
        <p:spPr>
          <a:xfrm>
            <a:off x="646113" y="1052513"/>
            <a:ext cx="8497887" cy="936625"/>
          </a:xfrm>
        </p:spPr>
        <p:txBody>
          <a:bodyPr>
            <a:noAutofit/>
          </a:bodyPr>
          <a:lstStyle/>
          <a:p>
            <a:r>
              <a:rPr lang="ru-RU" sz="1600" dirty="0" smtClean="0"/>
              <a:t>Повышение эффективности деятельности по воспитанию законопослушных участников дорожного движения, подготовка юных инспекторов движения к агитационной, пропагандистской, информационной деятельности по безопасности дорожного движения.</a:t>
            </a:r>
            <a:endParaRPr lang="ru-RU"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 5\Desktop\фото педсовет\IMG_20230906_151410_189.jpg"/>
          <p:cNvPicPr>
            <a:picLocks noChangeAspect="1" noChangeArrowheads="1"/>
          </p:cNvPicPr>
          <p:nvPr/>
        </p:nvPicPr>
        <p:blipFill>
          <a:blip r:embed="rId2" cstate="print"/>
          <a:srcRect t="24164"/>
          <a:stretch>
            <a:fillRect/>
          </a:stretch>
        </p:blipFill>
        <p:spPr bwMode="auto">
          <a:xfrm>
            <a:off x="4788024" y="980728"/>
            <a:ext cx="4174576" cy="2375319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2267744" y="116632"/>
            <a:ext cx="4633770" cy="792089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5400" h="36350" prst="relaxedInset"/>
            <a:contourClr>
              <a:schemeClr val="bg1"/>
            </a:contourClr>
          </a:sp3d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Прямоугольник 6"/>
          <p:cNvSpPr/>
          <p:nvPr/>
        </p:nvSpPr>
        <p:spPr>
          <a:xfrm>
            <a:off x="2267744" y="332656"/>
            <a:ext cx="453650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 smtClean="0"/>
              <a:t>«ДОРОЖНЫЙ ЛИКБЕЗ»</a:t>
            </a:r>
            <a:endParaRPr lang="ru-RU" sz="2400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95536" y="1196753"/>
            <a:ext cx="4248472" cy="648071"/>
          </a:xfrm>
        </p:spPr>
        <p:txBody>
          <a:bodyPr>
            <a:noAutofit/>
          </a:bodyPr>
          <a:lstStyle/>
          <a:p>
            <a:pPr algn="l"/>
            <a:r>
              <a:rPr lang="ru-RU" sz="1400" dirty="0" smtClean="0">
                <a:latin typeface="+mn-lt"/>
                <a:cs typeface="Times New Roman" pitchFamily="18" charset="0"/>
              </a:rPr>
              <a:t>Мероприятия по профилактике детского дорожно-транспортного травматизма и основам безопасного поведения на дорогах для педагогов и родителей:</a:t>
            </a:r>
            <a:endParaRPr lang="ru-RU" sz="1400" dirty="0">
              <a:latin typeface="+mn-lt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51520" y="1916832"/>
            <a:ext cx="4176464" cy="1512168"/>
          </a:xfrm>
        </p:spPr>
        <p:txBody>
          <a:bodyPr>
            <a:normAutofit/>
          </a:bodyPr>
          <a:lstStyle/>
          <a:p>
            <a:pPr algn="l"/>
            <a:r>
              <a:rPr lang="ru-RU" sz="1400" b="1" dirty="0" smtClean="0">
                <a:solidFill>
                  <a:schemeClr val="tx1"/>
                </a:solidFill>
                <a:cs typeface="Times New Roman" pitchFamily="18" charset="0"/>
              </a:rPr>
              <a:t>-круглые столы;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  <a:cs typeface="Times New Roman" pitchFamily="18" charset="0"/>
              </a:rPr>
              <a:t>-семинары;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  <a:cs typeface="Times New Roman" pitchFamily="18" charset="0"/>
              </a:rPr>
              <a:t>-родительские собрания;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  <a:cs typeface="Times New Roman" pitchFamily="18" charset="0"/>
              </a:rPr>
              <a:t>-выступления на радио и ТВ;</a:t>
            </a:r>
          </a:p>
          <a:p>
            <a:pPr algn="l"/>
            <a:r>
              <a:rPr lang="ru-RU" sz="1400" b="1" dirty="0" smtClean="0">
                <a:solidFill>
                  <a:schemeClr val="tx1"/>
                </a:solidFill>
                <a:cs typeface="Times New Roman" pitchFamily="18" charset="0"/>
              </a:rPr>
              <a:t>-лекции в СОИРО</a:t>
            </a:r>
          </a:p>
          <a:p>
            <a:pPr algn="l"/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User 5\Desktop\фото педсовет\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573016"/>
            <a:ext cx="3912096" cy="2934072"/>
          </a:xfrm>
          <a:prstGeom prst="rect">
            <a:avLst/>
          </a:prstGeom>
          <a:noFill/>
        </p:spPr>
      </p:pic>
      <p:pic>
        <p:nvPicPr>
          <p:cNvPr id="1026" name="Picture 2" descr="C:\Users\User 5\Desktop\фото педсовет\11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92431"/>
            <a:ext cx="4608512" cy="29145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31640" y="476672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СТУПЕНИ РОСТА ЮИДОВЦА</a:t>
            </a:r>
            <a:endParaRPr lang="ru-RU" sz="28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71800" y="404664"/>
            <a:ext cx="3725451" cy="677465"/>
            <a:chOff x="4252" y="534800"/>
            <a:chExt cx="3725451" cy="677465"/>
          </a:xfrm>
        </p:grpSpPr>
        <p:sp>
          <p:nvSpPr>
            <p:cNvPr id="3" name="Нашивка 2"/>
            <p:cNvSpPr/>
            <p:nvPr/>
          </p:nvSpPr>
          <p:spPr>
            <a:xfrm>
              <a:off x="4252" y="534800"/>
              <a:ext cx="3725451" cy="67746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Нашивка 4"/>
            <p:cNvSpPr/>
            <p:nvPr/>
          </p:nvSpPr>
          <p:spPr>
            <a:xfrm>
              <a:off x="342985" y="534800"/>
              <a:ext cx="3047986" cy="6774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880" tIns="27940" rIns="0" bIns="279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400" kern="1200" dirty="0" smtClean="0"/>
                <a:t>УЧАСТНИК</a:t>
              </a:r>
              <a:endParaRPr lang="ru-RU" sz="4400" kern="1200" dirty="0"/>
            </a:p>
          </p:txBody>
        </p:sp>
      </p:grpSp>
      <p:pic>
        <p:nvPicPr>
          <p:cNvPr id="2052" name="Picture 4" descr="C:\Users\User 5\Desktop\фото педсовет\1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772816"/>
            <a:ext cx="5211014" cy="3906646"/>
          </a:xfrm>
          <a:prstGeom prst="rect">
            <a:avLst/>
          </a:prstGeom>
          <a:noFill/>
        </p:spPr>
      </p:pic>
      <p:pic>
        <p:nvPicPr>
          <p:cNvPr id="2054" name="Picture 6" descr="G:\ФЛЕШ\методист\23-24\Мероприятия и конкурсы 23-24\Лето\школы\14 июня\22.jpg"/>
          <p:cNvPicPr>
            <a:picLocks noChangeAspect="1" noChangeArrowheads="1"/>
          </p:cNvPicPr>
          <p:nvPr/>
        </p:nvPicPr>
        <p:blipFill>
          <a:blip r:embed="rId3" cstate="print"/>
          <a:srcRect t="15104"/>
          <a:stretch>
            <a:fillRect/>
          </a:stretch>
        </p:blipFill>
        <p:spPr bwMode="auto">
          <a:xfrm>
            <a:off x="179512" y="1772816"/>
            <a:ext cx="3447964" cy="390453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6021288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3">
                    <a:lumMod val="75000"/>
                  </a:schemeClr>
                </a:solidFill>
              </a:rPr>
              <a:t>«ДАВАЙ ИГРАТЬ!»</a:t>
            </a:r>
            <a:endParaRPr lang="ru-RU" sz="24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699792" y="260648"/>
            <a:ext cx="4320480" cy="677465"/>
            <a:chOff x="4252" y="1307111"/>
            <a:chExt cx="3694829" cy="677465"/>
          </a:xfrm>
        </p:grpSpPr>
        <p:sp>
          <p:nvSpPr>
            <p:cNvPr id="3" name="Нашивка 2"/>
            <p:cNvSpPr/>
            <p:nvPr/>
          </p:nvSpPr>
          <p:spPr>
            <a:xfrm>
              <a:off x="4252" y="1307111"/>
              <a:ext cx="3694829" cy="67746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3750088"/>
                <a:satOff val="-5627"/>
                <a:lumOff val="-915"/>
                <a:alphaOff val="0"/>
              </a:schemeClr>
            </a:fillRef>
            <a:effectRef idx="0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Нашивка 4"/>
            <p:cNvSpPr/>
            <p:nvPr/>
          </p:nvSpPr>
          <p:spPr>
            <a:xfrm>
              <a:off x="342985" y="1307111"/>
              <a:ext cx="3017364" cy="6774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880" tIns="27940" rIns="0" bIns="279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400" kern="1200" dirty="0" smtClean="0"/>
                <a:t>ПОМОЩНИК</a:t>
              </a:r>
              <a:endParaRPr lang="ru-RU" sz="4400" kern="1200" dirty="0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6484"/>
          <a:stretch>
            <a:fillRect/>
          </a:stretch>
        </p:blipFill>
        <p:spPr bwMode="auto">
          <a:xfrm>
            <a:off x="539552" y="980728"/>
            <a:ext cx="4680520" cy="283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20211117_111035.jpg"/>
          <p:cNvPicPr>
            <a:picLocks noChangeAspect="1"/>
          </p:cNvPicPr>
          <p:nvPr/>
        </p:nvPicPr>
        <p:blipFill>
          <a:blip r:embed="rId3" cstate="print"/>
          <a:srcRect t="38973"/>
          <a:stretch>
            <a:fillRect/>
          </a:stretch>
        </p:blipFill>
        <p:spPr>
          <a:xfrm>
            <a:off x="395536" y="3861048"/>
            <a:ext cx="5184576" cy="2372985"/>
          </a:xfrm>
          <a:prstGeom prst="rect">
            <a:avLst/>
          </a:prstGeom>
        </p:spPr>
      </p:pic>
      <p:pic>
        <p:nvPicPr>
          <p:cNvPr id="8" name="Рисунок 7" descr="20211117_112644.jpg"/>
          <p:cNvPicPr>
            <a:picLocks noChangeAspect="1"/>
          </p:cNvPicPr>
          <p:nvPr/>
        </p:nvPicPr>
        <p:blipFill>
          <a:blip r:embed="rId4" cstate="print"/>
          <a:srcRect r="11268"/>
          <a:stretch>
            <a:fillRect/>
          </a:stretch>
        </p:blipFill>
        <p:spPr>
          <a:xfrm rot="5400000">
            <a:off x="4622693" y="2346935"/>
            <a:ext cx="5783900" cy="30049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6309320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B888"/>
                </a:solidFill>
              </a:rPr>
              <a:t>«ДЕЛАЙ С НАМИ!»</a:t>
            </a:r>
            <a:endParaRPr lang="ru-RU" sz="2400" b="1" i="1" dirty="0">
              <a:solidFill>
                <a:srgbClr val="00B888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71800" y="332656"/>
            <a:ext cx="3672016" cy="677465"/>
            <a:chOff x="4252" y="2079422"/>
            <a:chExt cx="3672016" cy="677465"/>
          </a:xfrm>
        </p:grpSpPr>
        <p:sp>
          <p:nvSpPr>
            <p:cNvPr id="3" name="Нашивка 2"/>
            <p:cNvSpPr/>
            <p:nvPr/>
          </p:nvSpPr>
          <p:spPr>
            <a:xfrm>
              <a:off x="4252" y="2079422"/>
              <a:ext cx="3672016" cy="67746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7500176"/>
                <a:satOff val="-11253"/>
                <a:lumOff val="-1830"/>
                <a:alphaOff val="0"/>
              </a:schemeClr>
            </a:fillRef>
            <a:effectRef idx="0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Нашивка 4"/>
            <p:cNvSpPr/>
            <p:nvPr/>
          </p:nvSpPr>
          <p:spPr>
            <a:xfrm>
              <a:off x="342985" y="2079422"/>
              <a:ext cx="2994551" cy="6774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880" tIns="27940" rIns="0" bIns="279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400" kern="1200" dirty="0" smtClean="0"/>
                <a:t>ПАРТНЕР</a:t>
              </a:r>
              <a:endParaRPr lang="ru-RU" sz="4400" kern="1200" dirty="0"/>
            </a:p>
          </p:txBody>
        </p:sp>
      </p:grpSp>
      <p:pic>
        <p:nvPicPr>
          <p:cNvPr id="3074" name="Picture 2" descr="C:\Users\User 5\Desktop\фото педсовет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052736"/>
            <a:ext cx="3665061" cy="4824536"/>
          </a:xfrm>
          <a:prstGeom prst="rect">
            <a:avLst/>
          </a:prstGeom>
          <a:noFill/>
        </p:spPr>
      </p:pic>
      <p:pic>
        <p:nvPicPr>
          <p:cNvPr id="3075" name="Picture 3" descr="C:\Users\User 5\Desktop\фото педсовет\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2304256" cy="3075515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73016"/>
            <a:ext cx="4512258" cy="314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932040" y="6165304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336699"/>
                </a:solidFill>
              </a:rPr>
              <a:t>«ДЕЛАЙ, КАК МЫ!»</a:t>
            </a:r>
            <a:endParaRPr lang="ru-RU" sz="2400" b="1" i="1" dirty="0">
              <a:solidFill>
                <a:srgbClr val="33669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1520" y="404664"/>
            <a:ext cx="86409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Структурное подразделение МБУ ДО «ЦРДМ»</a:t>
            </a:r>
          </a:p>
          <a:p>
            <a:pPr algn="ctr"/>
            <a:r>
              <a:rPr lang="ru-RU" sz="4000" b="1" i="1" u="sng" dirty="0" smtClean="0"/>
              <a:t>«Детский городок по изучению</a:t>
            </a:r>
          </a:p>
          <a:p>
            <a:pPr algn="ctr"/>
            <a:r>
              <a:rPr lang="ru-RU" sz="4000" b="1" i="1" u="sng" dirty="0" smtClean="0"/>
              <a:t>правил дорожного движения</a:t>
            </a:r>
          </a:p>
          <a:p>
            <a:pPr algn="ctr"/>
            <a:r>
              <a:rPr lang="ru-RU" sz="4000" b="1" i="1" u="sng" dirty="0" smtClean="0"/>
              <a:t>в городе Смоленске»</a:t>
            </a:r>
          </a:p>
          <a:p>
            <a:pPr algn="ctr"/>
            <a:r>
              <a:rPr lang="ru-RU" sz="4000" b="1" i="1" u="sng" dirty="0" smtClean="0"/>
              <a:t>(Автогородок)</a:t>
            </a:r>
          </a:p>
          <a:p>
            <a:pPr algn="ctr"/>
            <a:endParaRPr lang="ru-RU" sz="2800" b="1" i="1" u="sng" dirty="0" smtClean="0"/>
          </a:p>
          <a:p>
            <a:pPr algn="ctr"/>
            <a:endParaRPr lang="ru-RU" sz="1600" b="1" i="1" dirty="0" smtClean="0"/>
          </a:p>
          <a:p>
            <a:pPr algn="ctr"/>
            <a:r>
              <a:rPr lang="ru-RU" sz="2800" b="1" i="1" dirty="0" smtClean="0"/>
              <a:t>г. Смоленск, пр. Строителей, д.9</a:t>
            </a:r>
          </a:p>
          <a:p>
            <a:pPr algn="ctr"/>
            <a:r>
              <a:rPr lang="ru-RU" sz="2800" b="1" i="1" dirty="0" smtClean="0"/>
              <a:t>тел. 8(4812)61-27-03</a:t>
            </a:r>
          </a:p>
          <a:p>
            <a:pPr algn="ctr"/>
            <a:endParaRPr lang="ru-RU" sz="2800" b="1" i="1" dirty="0" smtClean="0"/>
          </a:p>
          <a:p>
            <a:pPr algn="ctr"/>
            <a:r>
              <a:rPr lang="ru-RU" sz="2800" b="1" i="1" dirty="0" smtClean="0"/>
              <a:t>сайт: </a:t>
            </a:r>
            <a:r>
              <a:rPr lang="en-US" sz="2800" dirty="0" smtClean="0">
                <a:hlinkClick r:id="rId2"/>
              </a:rPr>
              <a:t>https://sites.google.com/view/123avtogorodok</a:t>
            </a:r>
            <a:endParaRPr lang="ru-RU" sz="2800" b="1" i="1" dirty="0" smtClean="0"/>
          </a:p>
          <a:p>
            <a:pPr algn="ctr"/>
            <a:r>
              <a:rPr lang="ru-RU" sz="2800" b="1" i="1" dirty="0" err="1" smtClean="0"/>
              <a:t>e-mail</a:t>
            </a:r>
            <a:r>
              <a:rPr lang="ru-RU" sz="2800" b="1" i="1" dirty="0" smtClean="0"/>
              <a:t>: </a:t>
            </a:r>
            <a:r>
              <a:rPr lang="ru-RU" sz="2800" b="1" i="1" dirty="0" err="1" smtClean="0">
                <a:hlinkClick r:id="rId3"/>
              </a:rPr>
              <a:t>avtogorodok.smolensk@mail.ru</a:t>
            </a:r>
            <a:r>
              <a:rPr lang="ru-RU" sz="2800" b="1" i="1" dirty="0" smtClean="0"/>
              <a:t/>
            </a:r>
            <a:br>
              <a:rPr lang="ru-RU" sz="2800" b="1" i="1" dirty="0" smtClean="0"/>
            </a:br>
            <a:r>
              <a:rPr lang="ru-RU" sz="2800" b="1" i="1" dirty="0" smtClean="0"/>
              <a:t>группа В контакте: </a:t>
            </a:r>
            <a:r>
              <a:rPr lang="ru-RU" sz="2800" b="1" i="1" dirty="0" smtClean="0">
                <a:hlinkClick r:id="rId4"/>
              </a:rPr>
              <a:t>https://vk.com/club167873242</a:t>
            </a:r>
            <a:r>
              <a:rPr lang="ru-RU" sz="2800" b="1" i="1" dirty="0" smtClean="0"/>
              <a:t> 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411760" y="188640"/>
            <a:ext cx="4464496" cy="677465"/>
            <a:chOff x="23665" y="2850202"/>
            <a:chExt cx="3705178" cy="677465"/>
          </a:xfrm>
        </p:grpSpPr>
        <p:sp>
          <p:nvSpPr>
            <p:cNvPr id="3" name="Нашивка 2"/>
            <p:cNvSpPr/>
            <p:nvPr/>
          </p:nvSpPr>
          <p:spPr>
            <a:xfrm>
              <a:off x="23665" y="2850202"/>
              <a:ext cx="3705178" cy="67746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Нашивка 4"/>
            <p:cNvSpPr/>
            <p:nvPr/>
          </p:nvSpPr>
          <p:spPr>
            <a:xfrm>
              <a:off x="362398" y="2850202"/>
              <a:ext cx="3027713" cy="6774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880" tIns="27940" rIns="0" bIns="279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400" kern="1200" dirty="0" smtClean="0"/>
                <a:t>ОРГАНИЗАТОР</a:t>
              </a:r>
              <a:endParaRPr lang="ru-RU" sz="4400" kern="1200" dirty="0"/>
            </a:p>
          </p:txBody>
        </p:sp>
      </p:grpSp>
      <p:pic>
        <p:nvPicPr>
          <p:cNvPr id="5" name="Рисунок 4" descr="DSC_00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645024"/>
            <a:ext cx="3816424" cy="2544283"/>
          </a:xfrm>
          <a:prstGeom prst="rect">
            <a:avLst/>
          </a:prstGeom>
        </p:spPr>
      </p:pic>
      <p:pic>
        <p:nvPicPr>
          <p:cNvPr id="6" name="Рисунок 5" descr="DSC_0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7" y="1052737"/>
            <a:ext cx="3780420" cy="2520280"/>
          </a:xfrm>
          <a:prstGeom prst="rect">
            <a:avLst/>
          </a:prstGeom>
        </p:spPr>
      </p:pic>
      <p:pic>
        <p:nvPicPr>
          <p:cNvPr id="7" name="Рисунок 6" descr="DSC_0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052736"/>
            <a:ext cx="3780420" cy="2520280"/>
          </a:xfrm>
          <a:prstGeom prst="rect">
            <a:avLst/>
          </a:prstGeom>
        </p:spPr>
      </p:pic>
      <p:pic>
        <p:nvPicPr>
          <p:cNvPr id="8" name="Рисунок 7" descr="DSC_00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645024"/>
            <a:ext cx="3816422" cy="2544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47664" y="6237312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4">
                    <a:lumMod val="75000"/>
                  </a:schemeClr>
                </a:solidFill>
              </a:rPr>
              <a:t>«ДЕЛАЙ ЛУЧШЕ НАС!»</a:t>
            </a:r>
            <a:endParaRPr lang="ru-RU" sz="24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31640" y="476672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ПРЕЕМСТВЕННОСТЬ ПОКОЛЕНИЙ ЮИД</a:t>
            </a:r>
            <a:endParaRPr lang="ru-RU" sz="28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699792" y="188640"/>
            <a:ext cx="3725451" cy="677465"/>
            <a:chOff x="4252" y="148645"/>
            <a:chExt cx="3725451" cy="677465"/>
          </a:xfrm>
        </p:grpSpPr>
        <p:sp>
          <p:nvSpPr>
            <p:cNvPr id="5" name="Нашивка 4"/>
            <p:cNvSpPr/>
            <p:nvPr/>
          </p:nvSpPr>
          <p:spPr>
            <a:xfrm>
              <a:off x="4252" y="148645"/>
              <a:ext cx="3725451" cy="67746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Нашивка 4"/>
            <p:cNvSpPr/>
            <p:nvPr/>
          </p:nvSpPr>
          <p:spPr>
            <a:xfrm>
              <a:off x="342985" y="148645"/>
              <a:ext cx="3047986" cy="6774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14605" rIns="0" bIns="14605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kern="1200" dirty="0" smtClean="0"/>
                <a:t>ЮНЫЙ ИНСПЕКТОР ДВИЖЕНИЯ</a:t>
              </a:r>
              <a:endParaRPr lang="ru-RU" sz="2300" kern="1200" dirty="0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789040"/>
            <a:ext cx="431205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789040"/>
            <a:ext cx="4156719" cy="2776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980728"/>
            <a:ext cx="4840994" cy="272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915816" y="548680"/>
            <a:ext cx="3694829" cy="677465"/>
            <a:chOff x="4252" y="920956"/>
            <a:chExt cx="3694829" cy="677465"/>
          </a:xfrm>
        </p:grpSpPr>
        <p:sp>
          <p:nvSpPr>
            <p:cNvPr id="3" name="Нашивка 2"/>
            <p:cNvSpPr/>
            <p:nvPr/>
          </p:nvSpPr>
          <p:spPr>
            <a:xfrm>
              <a:off x="4252" y="920956"/>
              <a:ext cx="3694829" cy="67746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812566"/>
                <a:satOff val="-4220"/>
                <a:lumOff val="-686"/>
                <a:alphaOff val="0"/>
              </a:schemeClr>
            </a:fillRef>
            <a:effectRef idx="0">
              <a:schemeClr val="accent3">
                <a:hueOff val="2812566"/>
                <a:satOff val="-4220"/>
                <a:lumOff val="-6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Нашивка 4"/>
            <p:cNvSpPr/>
            <p:nvPr/>
          </p:nvSpPr>
          <p:spPr>
            <a:xfrm>
              <a:off x="342985" y="920956"/>
              <a:ext cx="3017364" cy="6774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14605" rIns="0" bIns="14605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kern="1200" dirty="0" smtClean="0"/>
                <a:t>ЛИДЕР ЮИД</a:t>
              </a:r>
              <a:endParaRPr lang="ru-RU" sz="2300" kern="1200" dirty="0"/>
            </a:p>
          </p:txBody>
        </p:sp>
      </p:grpSp>
      <p:pic>
        <p:nvPicPr>
          <p:cNvPr id="3074" name="Picture 2" descr="C:\Users\User 5\Desktop\фото педсовет\форум.png"/>
          <p:cNvPicPr>
            <a:picLocks noChangeAspect="1" noChangeArrowheads="1"/>
          </p:cNvPicPr>
          <p:nvPr/>
        </p:nvPicPr>
        <p:blipFill>
          <a:blip r:embed="rId2" cstate="print"/>
          <a:srcRect l="20489" r="10624"/>
          <a:stretch>
            <a:fillRect/>
          </a:stretch>
        </p:blipFill>
        <p:spPr bwMode="auto">
          <a:xfrm>
            <a:off x="107504" y="1340768"/>
            <a:ext cx="3672408" cy="3693169"/>
          </a:xfrm>
          <a:prstGeom prst="rect">
            <a:avLst/>
          </a:prstGeom>
          <a:noFill/>
        </p:spPr>
      </p:pic>
      <p:pic>
        <p:nvPicPr>
          <p:cNvPr id="3076" name="Picture 4" descr="C:\Users\User 5\Desktop\фото педсовет\U_h6EBv0o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924944"/>
            <a:ext cx="5028051" cy="37710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 5\Desktop\фото педсовет\добр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02" y="1268760"/>
            <a:ext cx="8438132" cy="5040560"/>
          </a:xfrm>
          <a:prstGeom prst="rect">
            <a:avLst/>
          </a:prstGeom>
          <a:noFill/>
        </p:spPr>
      </p:pic>
      <p:grpSp>
        <p:nvGrpSpPr>
          <p:cNvPr id="3" name="Группа 2"/>
          <p:cNvGrpSpPr/>
          <p:nvPr/>
        </p:nvGrpSpPr>
        <p:grpSpPr>
          <a:xfrm>
            <a:off x="2627784" y="260648"/>
            <a:ext cx="3672016" cy="677465"/>
            <a:chOff x="4252" y="1693267"/>
            <a:chExt cx="3672016" cy="677465"/>
          </a:xfrm>
        </p:grpSpPr>
        <p:sp>
          <p:nvSpPr>
            <p:cNvPr id="4" name="Нашивка 3"/>
            <p:cNvSpPr/>
            <p:nvPr/>
          </p:nvSpPr>
          <p:spPr>
            <a:xfrm>
              <a:off x="4252" y="1693267"/>
              <a:ext cx="3672016" cy="67746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Нашивка 4"/>
            <p:cNvSpPr/>
            <p:nvPr/>
          </p:nvSpPr>
          <p:spPr>
            <a:xfrm>
              <a:off x="342985" y="1693267"/>
              <a:ext cx="2994551" cy="6774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14605" rIns="0" bIns="14605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kern="1200" dirty="0" smtClean="0"/>
                <a:t>ВОЛОНТЕР ЮИД</a:t>
              </a:r>
              <a:endParaRPr lang="ru-RU" sz="2300" kern="1200" dirty="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771800" y="332656"/>
            <a:ext cx="3705178" cy="677465"/>
            <a:chOff x="23665" y="2464046"/>
            <a:chExt cx="3705178" cy="677465"/>
          </a:xfrm>
        </p:grpSpPr>
        <p:sp>
          <p:nvSpPr>
            <p:cNvPr id="3" name="Нашивка 2"/>
            <p:cNvSpPr/>
            <p:nvPr/>
          </p:nvSpPr>
          <p:spPr>
            <a:xfrm>
              <a:off x="23665" y="2464046"/>
              <a:ext cx="3705178" cy="67746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8437698"/>
                <a:satOff val="-12660"/>
                <a:lumOff val="-2059"/>
                <a:alphaOff val="0"/>
              </a:schemeClr>
            </a:fillRef>
            <a:effectRef idx="0">
              <a:schemeClr val="accent3">
                <a:hueOff val="8437698"/>
                <a:satOff val="-12660"/>
                <a:lumOff val="-205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Нашивка 4"/>
            <p:cNvSpPr/>
            <p:nvPr/>
          </p:nvSpPr>
          <p:spPr>
            <a:xfrm>
              <a:off x="362398" y="2464046"/>
              <a:ext cx="3027713" cy="6774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14605" rIns="0" bIns="14605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kern="1200" dirty="0" smtClean="0"/>
                <a:t>НАСТАВНИК ЮИД</a:t>
              </a:r>
              <a:endParaRPr lang="ru-RU" sz="2300" kern="1200" dirty="0"/>
            </a:p>
          </p:txBody>
        </p:sp>
      </p:grpSp>
      <p:pic>
        <p:nvPicPr>
          <p:cNvPr id="8" name="Рисунок 7" descr="308A15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96406"/>
            <a:ext cx="8280920" cy="552006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/>
        </p:nvGraphicFramePr>
        <p:xfrm>
          <a:off x="251520" y="260648"/>
          <a:ext cx="8640960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Рисунок 12" descr="7.jpg"/>
          <p:cNvPicPr>
            <a:picLocks noChangeAspect="1"/>
          </p:cNvPicPr>
          <p:nvPr/>
        </p:nvPicPr>
        <p:blipFill>
          <a:blip r:embed="rId7" cstate="print"/>
          <a:srcRect b="9990"/>
          <a:stretch>
            <a:fillRect/>
          </a:stretch>
        </p:blipFill>
        <p:spPr>
          <a:xfrm>
            <a:off x="2627784" y="1412776"/>
            <a:ext cx="3864728" cy="2641506"/>
          </a:xfrm>
          <a:prstGeom prst="rect">
            <a:avLst/>
          </a:prstGeom>
        </p:spPr>
      </p:pic>
      <p:pic>
        <p:nvPicPr>
          <p:cNvPr id="14" name="Рисунок 13" descr="gefZgLpRfLI.jpg"/>
          <p:cNvPicPr>
            <a:picLocks noChangeAspect="1"/>
          </p:cNvPicPr>
          <p:nvPr/>
        </p:nvPicPr>
        <p:blipFill>
          <a:blip r:embed="rId8" cstate="print"/>
          <a:srcRect t="10001"/>
          <a:stretch>
            <a:fillRect/>
          </a:stretch>
        </p:blipFill>
        <p:spPr>
          <a:xfrm>
            <a:off x="323528" y="4149080"/>
            <a:ext cx="3840000" cy="2591968"/>
          </a:xfrm>
          <a:prstGeom prst="rect">
            <a:avLst/>
          </a:prstGeom>
        </p:spPr>
      </p:pic>
      <p:pic>
        <p:nvPicPr>
          <p:cNvPr id="15" name="Рисунок 14" descr="nsBasOZCwVg.jpg"/>
          <p:cNvPicPr>
            <a:picLocks noChangeAspect="1"/>
          </p:cNvPicPr>
          <p:nvPr/>
        </p:nvPicPr>
        <p:blipFill>
          <a:blip r:embed="rId9" cstate="print"/>
          <a:srcRect t="5000" b="4989"/>
          <a:stretch>
            <a:fillRect/>
          </a:stretch>
        </p:blipFill>
        <p:spPr>
          <a:xfrm>
            <a:off x="5076056" y="4149080"/>
            <a:ext cx="3840000" cy="259228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31640" y="836713"/>
            <a:ext cx="6299473" cy="100811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11" name="Схема 10"/>
          <p:cNvGraphicFramePr/>
          <p:nvPr/>
        </p:nvGraphicFramePr>
        <p:xfrm>
          <a:off x="251520" y="260648"/>
          <a:ext cx="8424936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IMG_20230405_213743_027.jpg"/>
          <p:cNvPicPr>
            <a:picLocks noChangeAspect="1"/>
          </p:cNvPicPr>
          <p:nvPr/>
        </p:nvPicPr>
        <p:blipFill>
          <a:blip r:embed="rId7" cstate="print"/>
          <a:srcRect b="10134"/>
          <a:stretch>
            <a:fillRect/>
          </a:stretch>
        </p:blipFill>
        <p:spPr>
          <a:xfrm>
            <a:off x="4788024" y="3933056"/>
            <a:ext cx="4139952" cy="2790310"/>
          </a:xfrm>
          <a:prstGeom prst="rect">
            <a:avLst/>
          </a:prstGeom>
        </p:spPr>
      </p:pic>
      <p:pic>
        <p:nvPicPr>
          <p:cNvPr id="7" name="Рисунок 6" descr="6.jpg"/>
          <p:cNvPicPr>
            <a:picLocks noChangeAspect="1"/>
          </p:cNvPicPr>
          <p:nvPr/>
        </p:nvPicPr>
        <p:blipFill>
          <a:blip r:embed="rId8" cstate="print"/>
          <a:srcRect b="15133"/>
          <a:stretch>
            <a:fillRect/>
          </a:stretch>
        </p:blipFill>
        <p:spPr>
          <a:xfrm>
            <a:off x="467544" y="1484784"/>
            <a:ext cx="3744416" cy="2383318"/>
          </a:xfrm>
          <a:prstGeom prst="rect">
            <a:avLst/>
          </a:prstGeom>
        </p:spPr>
      </p:pic>
      <p:pic>
        <p:nvPicPr>
          <p:cNvPr id="8" name="Рисунок 7" descr="1ZNnuBG5vNs.jpg"/>
          <p:cNvPicPr>
            <a:picLocks noChangeAspect="1"/>
          </p:cNvPicPr>
          <p:nvPr/>
        </p:nvPicPr>
        <p:blipFill>
          <a:blip r:embed="rId9" cstate="print"/>
          <a:srcRect t="2564"/>
          <a:stretch>
            <a:fillRect/>
          </a:stretch>
        </p:blipFill>
        <p:spPr>
          <a:xfrm>
            <a:off x="467543" y="3933056"/>
            <a:ext cx="3842953" cy="2808312"/>
          </a:xfrm>
          <a:prstGeom prst="rect">
            <a:avLst/>
          </a:prstGeom>
        </p:spPr>
      </p:pic>
      <p:pic>
        <p:nvPicPr>
          <p:cNvPr id="9" name="Рисунок 8" descr="kAWlzAIuWQg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88024" y="1484784"/>
            <a:ext cx="4104456" cy="239597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31640" y="836713"/>
            <a:ext cx="6299473" cy="100811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11" name="Схема 10"/>
          <p:cNvGraphicFramePr/>
          <p:nvPr/>
        </p:nvGraphicFramePr>
        <p:xfrm>
          <a:off x="251520" y="260648"/>
          <a:ext cx="8424936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IMG_20230608_225457_42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916832"/>
            <a:ext cx="4673183" cy="4005064"/>
          </a:xfrm>
          <a:prstGeom prst="rect">
            <a:avLst/>
          </a:prstGeom>
        </p:spPr>
      </p:pic>
      <p:pic>
        <p:nvPicPr>
          <p:cNvPr id="6" name="Рисунок 5" descr="IMG_20230511_141357_38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50042" y="1412776"/>
            <a:ext cx="3980394" cy="530719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31640" y="836713"/>
            <a:ext cx="6299473" cy="100811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11" name="Схема 10"/>
          <p:cNvGraphicFramePr/>
          <p:nvPr/>
        </p:nvGraphicFramePr>
        <p:xfrm>
          <a:off x="251520" y="260648"/>
          <a:ext cx="8424936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IMG_20231106_150725_03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8064" y="1412776"/>
            <a:ext cx="3491880" cy="2618910"/>
          </a:xfrm>
          <a:prstGeom prst="rect">
            <a:avLst/>
          </a:prstGeom>
        </p:spPr>
      </p:pic>
      <p:pic>
        <p:nvPicPr>
          <p:cNvPr id="6" name="Рисунок 5" descr="IMG_20231106_150730_75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7544" y="1412776"/>
            <a:ext cx="3528392" cy="2646294"/>
          </a:xfrm>
          <a:prstGeom prst="rect">
            <a:avLst/>
          </a:prstGeom>
        </p:spPr>
      </p:pic>
      <p:pic>
        <p:nvPicPr>
          <p:cNvPr id="7" name="Рисунок 6" descr="IMG_20231106_150736_90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48064" y="4149080"/>
            <a:ext cx="3483835" cy="2612876"/>
          </a:xfrm>
          <a:prstGeom prst="rect">
            <a:avLst/>
          </a:prstGeom>
        </p:spPr>
      </p:pic>
      <p:pic>
        <p:nvPicPr>
          <p:cNvPr id="8" name="Picture 1" descr="C:\Users\User 5\Desktop\фото педсовет\RrZCx2ReqnQ.jpg"/>
          <p:cNvPicPr>
            <a:picLocks noChangeAspect="1" noChangeArrowheads="1"/>
          </p:cNvPicPr>
          <p:nvPr/>
        </p:nvPicPr>
        <p:blipFill>
          <a:blip r:embed="rId10" cstate="print"/>
          <a:srcRect l="9259"/>
          <a:stretch>
            <a:fillRect/>
          </a:stretch>
        </p:blipFill>
        <p:spPr bwMode="auto">
          <a:xfrm>
            <a:off x="467544" y="4149080"/>
            <a:ext cx="3528392" cy="2597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3287.jpg"/>
          <p:cNvPicPr>
            <a:picLocks noChangeAspect="1"/>
          </p:cNvPicPr>
          <p:nvPr/>
        </p:nvPicPr>
        <p:blipFill>
          <a:blip r:embed="rId2" cstate="print"/>
          <a:srcRect t="28763" r="22025"/>
          <a:stretch>
            <a:fillRect/>
          </a:stretch>
        </p:blipFill>
        <p:spPr>
          <a:xfrm>
            <a:off x="2555776" y="1412776"/>
            <a:ext cx="3954428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1886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Автогородок представляет собой специализированную площадку 6530 м</a:t>
            </a:r>
            <a:r>
              <a:rPr lang="ru-RU" b="1" baseline="30000" dirty="0" smtClean="0"/>
              <a:t>2</a:t>
            </a:r>
            <a:r>
              <a:rPr lang="ru-RU" b="1" dirty="0" smtClean="0"/>
              <a:t>, расположенную по адресу г. Смоленск, ул. Попова, имеющую проезжую часть, перекрестки, пешеходные дорожки, тротуар, знаки, дорожную разметку, технические средства, регулирующие дорожное движение…</a:t>
            </a:r>
            <a:endParaRPr lang="ru-RU" dirty="0"/>
          </a:p>
        </p:txBody>
      </p:sp>
      <p:pic>
        <p:nvPicPr>
          <p:cNvPr id="5" name="Рисунок 4" descr="SDC15959.JPG"/>
          <p:cNvPicPr>
            <a:picLocks noChangeAspect="1"/>
          </p:cNvPicPr>
          <p:nvPr/>
        </p:nvPicPr>
        <p:blipFill>
          <a:blip r:embed="rId3" cstate="print"/>
          <a:srcRect b="11151"/>
          <a:stretch>
            <a:fillRect/>
          </a:stretch>
        </p:blipFill>
        <p:spPr>
          <a:xfrm>
            <a:off x="4788024" y="3933056"/>
            <a:ext cx="4032448" cy="2687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96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954018"/>
            <a:ext cx="4032448" cy="2688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31640" y="836713"/>
            <a:ext cx="6299473" cy="100811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" name="Рисунок 9" descr="IMG_3055.JPG"/>
          <p:cNvPicPr>
            <a:picLocks noChangeAspect="1"/>
          </p:cNvPicPr>
          <p:nvPr/>
        </p:nvPicPr>
        <p:blipFill>
          <a:blip r:embed="rId2" cstate="print"/>
          <a:srcRect l="12501"/>
          <a:stretch>
            <a:fillRect/>
          </a:stretch>
        </p:blipFill>
        <p:spPr>
          <a:xfrm>
            <a:off x="251520" y="1484784"/>
            <a:ext cx="2772264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1" name="Схема 10"/>
          <p:cNvGraphicFramePr/>
          <p:nvPr/>
        </p:nvGraphicFramePr>
        <p:xfrm>
          <a:off x="251520" y="260648"/>
          <a:ext cx="8424936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 descr="IMG_20231106_150623_52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31840" y="4149080"/>
            <a:ext cx="3413888" cy="2560416"/>
          </a:xfrm>
          <a:prstGeom prst="rect">
            <a:avLst/>
          </a:prstGeom>
        </p:spPr>
      </p:pic>
      <p:pic>
        <p:nvPicPr>
          <p:cNvPr id="6" name="Рисунок 5" descr="IMG_20231106_150754_80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92080" y="1484784"/>
            <a:ext cx="3413888" cy="256041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31640" y="836713"/>
            <a:ext cx="6299473" cy="100811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11" name="Схема 10"/>
          <p:cNvGraphicFramePr/>
          <p:nvPr/>
        </p:nvGraphicFramePr>
        <p:xfrm>
          <a:off x="251520" y="260648"/>
          <a:ext cx="8424936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IMG_20231108_095738_0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484784"/>
            <a:ext cx="4427984" cy="3320988"/>
          </a:xfrm>
          <a:prstGeom prst="rect">
            <a:avLst/>
          </a:prstGeom>
        </p:spPr>
      </p:pic>
      <p:pic>
        <p:nvPicPr>
          <p:cNvPr id="6" name="Рисунок 5" descr="DSC_006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4008" y="3573016"/>
            <a:ext cx="4355976" cy="290398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1403648" y="242088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8" y="476672"/>
            <a:ext cx="86409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Основные направления развития Автогородка согласуются с федеральными проектами, реализуемыми в рамках </a:t>
            </a:r>
            <a:r>
              <a:rPr lang="ru-RU" sz="2000" b="1" u="sng" dirty="0"/>
              <a:t>национального проекта «Образование»,</a:t>
            </a:r>
            <a:r>
              <a:rPr lang="ru-RU" sz="2000" b="1" dirty="0"/>
              <a:t> направленного на достижение национальной цели Российской Федерации, определенной Президентом РФ: обеспечение возможности самореализации и развитие </a:t>
            </a:r>
            <a:r>
              <a:rPr lang="ru-RU" sz="2000" b="1" dirty="0" smtClean="0"/>
              <a:t>талантов</a:t>
            </a:r>
            <a:endParaRPr lang="ru-RU" sz="2000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60648"/>
            <a:ext cx="7848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Char char="-"/>
            </a:pPr>
            <a:r>
              <a:rPr lang="ru-RU" sz="2000" b="1" u="sng" dirty="0" smtClean="0"/>
              <a:t>«</a:t>
            </a:r>
            <a:r>
              <a:rPr lang="ru-RU" sz="2000" b="1" u="sng" dirty="0"/>
              <a:t>Успех каждого ребенка</a:t>
            </a:r>
            <a:r>
              <a:rPr lang="ru-RU" sz="2000" b="1" dirty="0"/>
              <a:t>» (выявление, поддержка и развитие способностей и талантов детей и молодежи; обеспечение равных возможностей детей и молодежи при вступлении в отряды ЮИД; стимулирование личностного роста и саморазвития, поддержание мотивации каждого участника отряда ЮИД на достижение успеха; ранняя профориентация обучающихся</a:t>
            </a:r>
            <a:r>
              <a:rPr lang="ru-RU" sz="2000" b="1" dirty="0" smtClean="0"/>
              <a:t>)</a:t>
            </a:r>
            <a:endParaRPr lang="ru-RU" sz="20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24278" b="8343"/>
          <a:stretch>
            <a:fillRect/>
          </a:stretch>
        </p:blipFill>
        <p:spPr bwMode="auto">
          <a:xfrm>
            <a:off x="611560" y="2348880"/>
            <a:ext cx="7929042" cy="4238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- </a:t>
            </a:r>
            <a:r>
              <a:rPr lang="ru-RU" sz="2000" b="1" u="sng" dirty="0"/>
              <a:t>«Цифровая образовательная среда»</a:t>
            </a:r>
            <a:r>
              <a:rPr lang="ru-RU" sz="2000" b="1" dirty="0"/>
              <a:t> (Автогородок создает и внедряет в образовательные организации цифровую образовательную среду: работа с сайтом и социальными сетями; организация дистанционного обучения, круглых столов, конференций и т.п</a:t>
            </a:r>
            <a:r>
              <a:rPr lang="ru-RU" sz="2000" b="1" dirty="0" smtClean="0"/>
              <a:t>.)</a:t>
            </a:r>
            <a:endParaRPr lang="ru-RU" sz="2000" b="1" dirty="0"/>
          </a:p>
        </p:txBody>
      </p:sp>
      <p:pic>
        <p:nvPicPr>
          <p:cNvPr id="5121" name="Picture 1" descr="C:\Users\User 5\Desktop\фото педсовет\юид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4896544" cy="4712067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b="4916"/>
          <a:stretch>
            <a:fillRect/>
          </a:stretch>
        </p:blipFill>
        <p:spPr bwMode="auto">
          <a:xfrm>
            <a:off x="5652120" y="1556792"/>
            <a:ext cx="273383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C:\Users\User 5\Desktop\фото педсовет\академ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365104"/>
            <a:ext cx="2931256" cy="2353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861048"/>
            <a:ext cx="3950230" cy="283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79512" y="188640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- </a:t>
            </a:r>
            <a:r>
              <a:rPr lang="ru-RU" sz="2000" b="1" u="sng" dirty="0"/>
              <a:t>«Социальная активность»</a:t>
            </a:r>
            <a:r>
              <a:rPr lang="ru-RU" sz="2000" b="1" dirty="0"/>
              <a:t> (юные инспекторы движения на добровольных началах организуют акции памяти, обучение ребят младшего возраста, сверстников и даже взрослых; взаимодействуют с органами ГИБДД</a:t>
            </a:r>
            <a:r>
              <a:rPr lang="ru-RU" sz="2000" b="1" dirty="0" smtClean="0"/>
              <a:t>)</a:t>
            </a:r>
            <a:endParaRPr lang="ru-RU" sz="2000" b="1" dirty="0"/>
          </a:p>
        </p:txBody>
      </p:sp>
      <p:pic>
        <p:nvPicPr>
          <p:cNvPr id="2050" name="Picture 2" descr="C:\Users\User 5\Desktop\фото педсовет\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96752"/>
            <a:ext cx="3552395" cy="2664296"/>
          </a:xfrm>
          <a:prstGeom prst="rect">
            <a:avLst/>
          </a:prstGeom>
          <a:noFill/>
        </p:spPr>
      </p:pic>
      <p:pic>
        <p:nvPicPr>
          <p:cNvPr id="2051" name="Picture 3" descr="C:\Users\User 5\Desktop\фото педсовет\OEfsoZUtGp_AuPFWQd_L8ZjkmZADw4wsZ1f3_gG3wa1IOpcB1jm7WZuaOo6ZnCicU3et1VVMKgpcDzQOT_lptmD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196752"/>
            <a:ext cx="3880854" cy="2592288"/>
          </a:xfrm>
          <a:prstGeom prst="rect">
            <a:avLst/>
          </a:prstGeom>
          <a:noFill/>
        </p:spPr>
      </p:pic>
      <p:pic>
        <p:nvPicPr>
          <p:cNvPr id="2052" name="Picture 4" descr="G:\ФЛЕШ\методист\22-23\мероприятия и конкурсы\9 мая\13.png"/>
          <p:cNvPicPr>
            <a:picLocks noChangeAspect="1" noChangeArrowheads="1"/>
          </p:cNvPicPr>
          <p:nvPr/>
        </p:nvPicPr>
        <p:blipFill>
          <a:blip r:embed="rId5" cstate="print"/>
          <a:srcRect l="2425" r="2829"/>
          <a:stretch>
            <a:fillRect/>
          </a:stretch>
        </p:blipFill>
        <p:spPr bwMode="auto">
          <a:xfrm>
            <a:off x="319030" y="3933056"/>
            <a:ext cx="4062803" cy="27657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- </a:t>
            </a:r>
            <a:r>
              <a:rPr lang="ru-RU" sz="2000" b="1" u="sng" dirty="0"/>
              <a:t>«Молодые профессионалы»</a:t>
            </a:r>
            <a:r>
              <a:rPr lang="ru-RU" sz="2000" b="1" dirty="0"/>
              <a:t> (каждый </a:t>
            </a:r>
            <a:r>
              <a:rPr lang="ru-RU" sz="2000" b="1" dirty="0" err="1"/>
              <a:t>ЮИДовец</a:t>
            </a:r>
            <a:r>
              <a:rPr lang="ru-RU" sz="2000" b="1" dirty="0"/>
              <a:t> изучает историю развития ПДД, службы ГИБДД и движения ЮИД; основные ПДД для пешеходов, пассажиров и водителей в объеме, превышающем школьную программу ОБЖ; формы и методы пропагандистской работы по БДД; устройство и приемы работы безопасной эксплуатации велосипеда; основы оказания первой доврачебной помощи пострадавшим в ДТП и при неотложных ситуациях; основы страхования жизни</a:t>
            </a:r>
            <a:r>
              <a:rPr lang="ru-RU" sz="2000" b="1" dirty="0" smtClean="0"/>
              <a:t>)</a:t>
            </a:r>
            <a:endParaRPr lang="ru-RU" sz="2000" b="1" dirty="0"/>
          </a:p>
        </p:txBody>
      </p:sp>
      <p:pic>
        <p:nvPicPr>
          <p:cNvPr id="3073" name="Picture 1" descr="C:\Users\User 5\Desktop\фото педсовет\Cj6KsOxSm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348880"/>
            <a:ext cx="3384376" cy="4401950"/>
          </a:xfrm>
          <a:prstGeom prst="rect">
            <a:avLst/>
          </a:prstGeom>
          <a:noFill/>
        </p:spPr>
      </p:pic>
      <p:pic>
        <p:nvPicPr>
          <p:cNvPr id="3074" name="Picture 2" descr="C:\Users\User 5\Desktop\фото педсовет\k4Fs13x1Pa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654914"/>
            <a:ext cx="5081464" cy="3811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60649"/>
            <a:ext cx="8856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Char char="-"/>
            </a:pPr>
            <a:r>
              <a:rPr lang="ru-RU" sz="2000" b="1" u="sng" dirty="0" smtClean="0"/>
              <a:t>«</a:t>
            </a:r>
            <a:r>
              <a:rPr lang="ru-RU" sz="2000" b="1" u="sng" dirty="0"/>
              <a:t>Социальные лифты для каждого»</a:t>
            </a:r>
            <a:r>
              <a:rPr lang="ru-RU" sz="2000" b="1" dirty="0"/>
              <a:t> (</a:t>
            </a:r>
            <a:r>
              <a:rPr lang="ru-RU" sz="2000" b="1" dirty="0" err="1"/>
              <a:t>ЮИДовцы</a:t>
            </a:r>
            <a:r>
              <a:rPr lang="ru-RU" sz="2000" b="1" dirty="0"/>
              <a:t> получают </a:t>
            </a:r>
            <a:r>
              <a:rPr lang="ru-RU" sz="2000" b="1" dirty="0" smtClean="0"/>
              <a:t>возможность</a:t>
            </a:r>
          </a:p>
          <a:p>
            <a:pPr algn="ctr">
              <a:buFontTx/>
              <a:buChar char="-"/>
            </a:pPr>
            <a:r>
              <a:rPr lang="ru-RU" sz="2000" b="1" dirty="0" smtClean="0"/>
              <a:t>для </a:t>
            </a:r>
            <a:r>
              <a:rPr lang="ru-RU" sz="2000" b="1" dirty="0"/>
              <a:t>карьерного роста в отряде путем участия в конкурсах, организуемых Автогородком, пополняют портфолио</a:t>
            </a:r>
            <a:r>
              <a:rPr lang="ru-RU" sz="2000" b="1" dirty="0" smtClean="0"/>
              <a:t>)</a:t>
            </a:r>
            <a:endParaRPr lang="ru-RU" sz="2000" b="1" dirty="0"/>
          </a:p>
        </p:txBody>
      </p:sp>
      <p:pic>
        <p:nvPicPr>
          <p:cNvPr id="5123" name="Picture 3" descr="C:\Users\User 5\Desktop\фото педсовет\IMG_90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4608512" cy="3700265"/>
          </a:xfrm>
          <a:prstGeom prst="rect">
            <a:avLst/>
          </a:prstGeom>
          <a:noFill/>
        </p:spPr>
      </p:pic>
      <p:pic>
        <p:nvPicPr>
          <p:cNvPr id="2050" name="Picture 2" descr="G:\ФЛЕШ\методист\22-23\мероприятия и конкурсы\ЮИД в нашей школе\на сайт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4784"/>
            <a:ext cx="4070292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827584" y="548680"/>
          <a:ext cx="7704855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3"/>
          <p:cNvSpPr/>
          <p:nvPr/>
        </p:nvSpPr>
        <p:spPr>
          <a:xfrm>
            <a:off x="4716016" y="5157192"/>
            <a:ext cx="45719" cy="35647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65823" y="0"/>
                </a:moveTo>
                <a:lnTo>
                  <a:pt x="65823" y="307623"/>
                </a:lnTo>
                <a:lnTo>
                  <a:pt x="45720" y="307623"/>
                </a:lnTo>
                <a:lnTo>
                  <a:pt x="45720" y="428478"/>
                </a:lnTo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/>
          <p:cNvSpPr txBox="1"/>
          <p:nvPr/>
        </p:nvSpPr>
        <p:spPr>
          <a:xfrm>
            <a:off x="323528" y="188641"/>
            <a:ext cx="83529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ДЕЯТЕЛЬНОСТЬ ПО ФОРМИРОВАНИЮ НАВЫКОВ</a:t>
            </a:r>
          </a:p>
          <a:p>
            <a:pPr algn="ctr"/>
            <a:r>
              <a:rPr lang="ru-RU" sz="2000" b="1" dirty="0" smtClean="0"/>
              <a:t>БЕЗОПАСНОГО ПОВЕДЕНИЯ НА ДОРОГАХ (СТАЛО)</a:t>
            </a:r>
            <a:endParaRPr lang="ru-RU" sz="2000" dirty="0" smtClean="0"/>
          </a:p>
          <a:p>
            <a:endParaRPr lang="ru-RU" dirty="0"/>
          </a:p>
        </p:txBody>
      </p:sp>
      <p:graphicFrame>
        <p:nvGraphicFramePr>
          <p:cNvPr id="10" name="Схема 9"/>
          <p:cNvGraphicFramePr/>
          <p:nvPr/>
        </p:nvGraphicFramePr>
        <p:xfrm>
          <a:off x="467544" y="1397000"/>
          <a:ext cx="8280920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04248" y="3861048"/>
            <a:ext cx="1584176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«ДОРОЖНЫЙ ЛИКБЕЗ»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-Fvg53MktA.jpg"/>
          <p:cNvPicPr>
            <a:picLocks noChangeAspect="1"/>
          </p:cNvPicPr>
          <p:nvPr/>
        </p:nvPicPr>
        <p:blipFill>
          <a:blip r:embed="rId2" cstate="print"/>
          <a:srcRect l="3610" b="27777"/>
          <a:stretch>
            <a:fillRect/>
          </a:stretch>
        </p:blipFill>
        <p:spPr>
          <a:xfrm>
            <a:off x="4697631" y="4209467"/>
            <a:ext cx="4338865" cy="24372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…Учебно-методический кабинет, оснащенный тематическими информационными</a:t>
            </a:r>
          </a:p>
          <a:p>
            <a:pPr algn="ctr"/>
            <a:r>
              <a:rPr lang="ru-RU" b="1" dirty="0" smtClean="0"/>
              <a:t>и демонстрационными материалами (макетами)</a:t>
            </a:r>
            <a:endParaRPr lang="ru-RU" dirty="0"/>
          </a:p>
        </p:txBody>
      </p:sp>
      <p:pic>
        <p:nvPicPr>
          <p:cNvPr id="8" name="Рисунок 7" descr="IMG_20241113_091642_211.jpg"/>
          <p:cNvPicPr>
            <a:picLocks noChangeAspect="1"/>
          </p:cNvPicPr>
          <p:nvPr/>
        </p:nvPicPr>
        <p:blipFill>
          <a:blip r:embed="rId3" cstate="print"/>
          <a:srcRect t="13686" b="13955"/>
          <a:stretch>
            <a:fillRect/>
          </a:stretch>
        </p:blipFill>
        <p:spPr>
          <a:xfrm>
            <a:off x="107504" y="4207422"/>
            <a:ext cx="4536504" cy="2461938"/>
          </a:xfrm>
          <a:prstGeom prst="rect">
            <a:avLst/>
          </a:prstGeom>
        </p:spPr>
      </p:pic>
      <p:pic>
        <p:nvPicPr>
          <p:cNvPr id="9" name="Рисунок 8" descr="IMG_20241107_135517_116.jpg"/>
          <p:cNvPicPr>
            <a:picLocks noChangeAspect="1"/>
          </p:cNvPicPr>
          <p:nvPr/>
        </p:nvPicPr>
        <p:blipFill>
          <a:blip r:embed="rId4" cstate="print"/>
          <a:srcRect t="8400"/>
          <a:stretch>
            <a:fillRect/>
          </a:stretch>
        </p:blipFill>
        <p:spPr>
          <a:xfrm>
            <a:off x="107504" y="1052736"/>
            <a:ext cx="3144450" cy="2160240"/>
          </a:xfrm>
          <a:prstGeom prst="rect">
            <a:avLst/>
          </a:prstGeom>
        </p:spPr>
      </p:pic>
      <p:pic>
        <p:nvPicPr>
          <p:cNvPr id="10" name="Рисунок 9" descr="IMG_20241114_125155_175@-1409944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3661" y="1052736"/>
            <a:ext cx="2964703" cy="2232248"/>
          </a:xfrm>
          <a:prstGeom prst="rect">
            <a:avLst/>
          </a:prstGeom>
        </p:spPr>
      </p:pic>
      <p:pic>
        <p:nvPicPr>
          <p:cNvPr id="11" name="Рисунок 10" descr="6..jpg"/>
          <p:cNvPicPr>
            <a:picLocks noChangeAspect="1"/>
          </p:cNvPicPr>
          <p:nvPr/>
        </p:nvPicPr>
        <p:blipFill>
          <a:blip r:embed="rId6" cstate="print"/>
          <a:srcRect l="12180"/>
          <a:stretch>
            <a:fillRect/>
          </a:stretch>
        </p:blipFill>
        <p:spPr>
          <a:xfrm>
            <a:off x="3275856" y="1772816"/>
            <a:ext cx="2784275" cy="2377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 вниз 5"/>
          <p:cNvSpPr/>
          <p:nvPr/>
        </p:nvSpPr>
        <p:spPr>
          <a:xfrm>
            <a:off x="2627784" y="2420888"/>
            <a:ext cx="1080120" cy="2520280"/>
          </a:xfrm>
          <a:prstGeom prst="downArrow">
            <a:avLst/>
          </a:prstGeom>
          <a:solidFill>
            <a:srgbClr val="6AAD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27584" y="404664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ОБЪЕКТЫ ДЕЯТЕЛЬНОСТИ (СТАЛО)</a:t>
            </a:r>
          </a:p>
        </p:txBody>
      </p:sp>
      <p:sp>
        <p:nvSpPr>
          <p:cNvPr id="5" name="Стрелка вниз 4"/>
          <p:cNvSpPr/>
          <p:nvPr/>
        </p:nvSpPr>
        <p:spPr>
          <a:xfrm rot="10800000">
            <a:off x="5364088" y="4365104"/>
            <a:ext cx="1080120" cy="648072"/>
          </a:xfrm>
          <a:prstGeom prst="downArrow">
            <a:avLst/>
          </a:prstGeom>
          <a:solidFill>
            <a:srgbClr val="B22E1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0800000">
            <a:off x="6372200" y="2564904"/>
            <a:ext cx="1080120" cy="2448272"/>
          </a:xfrm>
          <a:prstGeom prst="downArrow">
            <a:avLst/>
          </a:prstGeom>
          <a:solidFill>
            <a:srgbClr val="B22E1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Схема 3"/>
          <p:cNvGraphicFramePr/>
          <p:nvPr/>
        </p:nvGraphicFramePr>
        <p:xfrm>
          <a:off x="539552" y="1340768"/>
          <a:ext cx="799288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5976664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Презентацию разработал руководитель структурного подразделения МБУ ДО «ЦРДМ»</a:t>
            </a:r>
            <a:br>
              <a:rPr lang="ru-RU" sz="2400" b="1" dirty="0" smtClean="0"/>
            </a:br>
            <a:r>
              <a:rPr lang="ru-RU" sz="2400" b="1" dirty="0" smtClean="0"/>
              <a:t>Орлова Ольга Леонидовна</a:t>
            </a:r>
            <a:endParaRPr lang="ru-RU" sz="2400" b="1" dirty="0"/>
          </a:p>
        </p:txBody>
      </p:sp>
      <p:pic>
        <p:nvPicPr>
          <p:cNvPr id="4" name="Содержимое 3" descr="png-klev-club-w2z1-p-zaklyuchenie-png-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6133" y="1600200"/>
            <a:ext cx="5531733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Материально-техническое оснащение</a:t>
            </a:r>
            <a:endParaRPr lang="ru-RU" sz="2400" b="1" dirty="0"/>
          </a:p>
        </p:txBody>
      </p:sp>
      <p:pic>
        <p:nvPicPr>
          <p:cNvPr id="4" name="Рисунок 3" descr="_DSC01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924944"/>
            <a:ext cx="2707200" cy="1800000"/>
          </a:xfrm>
          <a:prstGeom prst="rect">
            <a:avLst/>
          </a:prstGeom>
        </p:spPr>
      </p:pic>
      <p:pic>
        <p:nvPicPr>
          <p:cNvPr id="5" name="Рисунок 4" descr="_DSC01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4797152"/>
            <a:ext cx="2707200" cy="1800000"/>
          </a:xfrm>
          <a:prstGeom prst="rect">
            <a:avLst/>
          </a:prstGeom>
        </p:spPr>
      </p:pic>
      <p:pic>
        <p:nvPicPr>
          <p:cNvPr id="6" name="Рисунок 5" descr="_DSC01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052736"/>
            <a:ext cx="2707200" cy="1800000"/>
          </a:xfrm>
          <a:prstGeom prst="rect">
            <a:avLst/>
          </a:prstGeom>
        </p:spPr>
      </p:pic>
      <p:pic>
        <p:nvPicPr>
          <p:cNvPr id="7" name="Рисунок 6" descr="_DSC99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052736"/>
            <a:ext cx="2707200" cy="1800000"/>
          </a:xfrm>
          <a:prstGeom prst="rect">
            <a:avLst/>
          </a:prstGeom>
        </p:spPr>
      </p:pic>
      <p:pic>
        <p:nvPicPr>
          <p:cNvPr id="9" name="Рисунок 8" descr="_DSC997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8184" y="4797152"/>
            <a:ext cx="2707200" cy="1800000"/>
          </a:xfrm>
          <a:prstGeom prst="rect">
            <a:avLst/>
          </a:prstGeom>
        </p:spPr>
      </p:pic>
      <p:pic>
        <p:nvPicPr>
          <p:cNvPr id="10" name="Рисунок 9" descr="_DSC998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184" y="2924944"/>
            <a:ext cx="2707200" cy="1800000"/>
          </a:xfrm>
          <a:prstGeom prst="rect">
            <a:avLst/>
          </a:prstGeom>
        </p:spPr>
      </p:pic>
      <p:pic>
        <p:nvPicPr>
          <p:cNvPr id="11" name="Рисунок 10" descr="_DSC019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43808" y="3933056"/>
            <a:ext cx="3320648" cy="2207878"/>
          </a:xfrm>
          <a:prstGeom prst="rect">
            <a:avLst/>
          </a:prstGeom>
        </p:spPr>
      </p:pic>
      <p:pic>
        <p:nvPicPr>
          <p:cNvPr id="12" name="Рисунок 11" descr="007-Za9Z5JuPNSc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43808" y="1412775"/>
            <a:ext cx="3312368" cy="22022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504" y="332656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/>
              <a:t>Цель:</a:t>
            </a:r>
            <a:r>
              <a:rPr lang="ru-RU" sz="2400" b="1" dirty="0" smtClean="0"/>
              <a:t> Сохранение жизни и здоровья подрастающего поколения посредством создания условий для формирования у детей</a:t>
            </a:r>
          </a:p>
          <a:p>
            <a:pPr algn="ctr"/>
            <a:r>
              <a:rPr lang="ru-RU" sz="2400" b="1" dirty="0" smtClean="0"/>
              <a:t>и подростков навыков безопасного поведения на дорогах</a:t>
            </a:r>
            <a:endParaRPr lang="ru-RU" sz="2400" b="1" dirty="0"/>
          </a:p>
        </p:txBody>
      </p:sp>
      <p:pic>
        <p:nvPicPr>
          <p:cNvPr id="4" name="Рисунок 3" descr="f69d1343-9ef4-57ea-9064-2ad991efffb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461900"/>
            <a:ext cx="7848872" cy="5396100"/>
          </a:xfrm>
          <a:prstGeom prst="rect">
            <a:avLst/>
          </a:prstGeom>
        </p:spPr>
      </p:pic>
      <p:pic>
        <p:nvPicPr>
          <p:cNvPr id="5" name="Рисунок 4" descr="5.19.2-g-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35343">
            <a:off x="3281665" y="2066657"/>
            <a:ext cx="1037177" cy="1037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60648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«Стратегия безопасности дорожного движения в Российской федерации на 2018–2024 годы», утвержденная Распоряжением Правительства РФ от 08.01.2018 № 1-р.</a:t>
            </a:r>
          </a:p>
          <a:p>
            <a:pPr algn="ctr"/>
            <a:r>
              <a:rPr lang="ru-RU" sz="2400" b="1" dirty="0" smtClean="0"/>
              <a:t>Одно из основных направлений Стратегии:</a:t>
            </a:r>
          </a:p>
          <a:p>
            <a:pPr lvl="0" algn="ctr"/>
            <a:r>
              <a:rPr lang="ru-RU" sz="2400" b="1" dirty="0" smtClean="0"/>
              <a:t>-повышает защищенность от дорожно-транспортных происшествий и их последствий наиболее уязвимых участников дорожного движения: детей и пешеходов</a:t>
            </a:r>
            <a:endParaRPr lang="ru-RU" sz="2400" b="1" dirty="0"/>
          </a:p>
        </p:txBody>
      </p:sp>
      <p:pic>
        <p:nvPicPr>
          <p:cNvPr id="3" name="Рисунок 2" descr="428e9c3b56047cc50c1350bc0b1d09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2940765"/>
            <a:ext cx="2448272" cy="3917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794322"/>
          </a:xfrm>
        </p:spPr>
        <p:txBody>
          <a:bodyPr>
            <a:noAutofit/>
          </a:bodyPr>
          <a:lstStyle/>
          <a:p>
            <a:r>
              <a:rPr lang="ru-RU" sz="2000" b="1" u="sng" dirty="0" smtClean="0"/>
              <a:t>Объектами деятельности</a:t>
            </a:r>
            <a:r>
              <a:rPr lang="ru-RU" sz="2000" b="1" dirty="0" smtClean="0"/>
              <a:t> Автогородка являются:</a:t>
            </a:r>
            <a:br>
              <a:rPr lang="ru-RU" sz="2000" b="1" dirty="0" smtClean="0"/>
            </a:br>
            <a:r>
              <a:rPr lang="ru-RU" sz="2000" b="1" dirty="0" smtClean="0"/>
              <a:t>- дети и подростки;</a:t>
            </a:r>
            <a:br>
              <a:rPr lang="ru-RU" sz="2000" b="1" dirty="0" smtClean="0"/>
            </a:br>
            <a:r>
              <a:rPr lang="ru-RU" sz="2000" b="1" dirty="0" smtClean="0"/>
              <a:t>- педагогические работники образовательных учреждений всех типов и видов;</a:t>
            </a:r>
            <a:br>
              <a:rPr lang="ru-RU" sz="2000" b="1" dirty="0" smtClean="0"/>
            </a:br>
            <a:r>
              <a:rPr lang="ru-RU" sz="2000" b="1" dirty="0" smtClean="0"/>
              <a:t>- родители не только как непосредственные участники процесса воспитания детей, но и участники дорожного движения;</a:t>
            </a:r>
            <a:br>
              <a:rPr lang="ru-RU" sz="2000" b="1" dirty="0" smtClean="0"/>
            </a:br>
            <a:r>
              <a:rPr lang="ru-RU" sz="2000" b="1" dirty="0" smtClean="0"/>
              <a:t>- образовательные учреждения – как объекты сопровождения по вопросам профилактики ДДТТ и формирования навыков безопасного поведения на дорогах</a:t>
            </a:r>
            <a:endParaRPr lang="ru-RU" sz="2000" b="1" dirty="0"/>
          </a:p>
        </p:txBody>
      </p:sp>
      <p:pic>
        <p:nvPicPr>
          <p:cNvPr id="3" name="Рисунок 2" descr="111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2852936"/>
            <a:ext cx="5136476" cy="38529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 вниз 5"/>
          <p:cNvSpPr/>
          <p:nvPr/>
        </p:nvSpPr>
        <p:spPr>
          <a:xfrm>
            <a:off x="2627784" y="2420888"/>
            <a:ext cx="1080120" cy="2592288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Схема 3"/>
          <p:cNvGraphicFramePr/>
          <p:nvPr/>
        </p:nvGraphicFramePr>
        <p:xfrm>
          <a:off x="539552" y="1340768"/>
          <a:ext cx="799288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27584" y="404664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ОБЪЕКТЫ ДЕЯТЕЛЬНОСТИ (БЫЛО)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</TotalTime>
  <Words>791</Words>
  <Application>Microsoft Office PowerPoint</Application>
  <PresentationFormat>Экран (4:3)</PresentationFormat>
  <Paragraphs>131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ОРГАНИЗАЦИЯ ДЕЯТЕЛЬНОСТИ ЮИД В СМОЛЕНСКОЙ ОБЛАСТИ В РАМКАХ РЕАЛИЗАЦИИ НАЦИОНАЛЬНЫХ ПРОЕКТОВ</vt:lpstr>
      <vt:lpstr>Слайд 2</vt:lpstr>
      <vt:lpstr>Слайд 3</vt:lpstr>
      <vt:lpstr>Слайд 4</vt:lpstr>
      <vt:lpstr>Материально-техническое оснащение</vt:lpstr>
      <vt:lpstr>Слайд 6</vt:lpstr>
      <vt:lpstr>Слайд 7</vt:lpstr>
      <vt:lpstr>Объектами деятельности Автогородка являются: - дети и подростки; - педагогические работники образовательных учреждений всех типов и видов; - родители не только как непосредственные участники процесса воспитания детей, но и участники дорожного движения; - образовательные учреждения – как объекты сопровождения по вопросам профилактики ДДТТ и формирования навыков безопасного поведения на дорогах</vt:lpstr>
      <vt:lpstr>Слайд 9</vt:lpstr>
      <vt:lpstr>Слайд 10</vt:lpstr>
      <vt:lpstr>Слайд 11</vt:lpstr>
      <vt:lpstr>Формирование обязательного минимума знаний и умений, который обеспечит развитие новых социальных ролей дошкольника как участника дорожного движения. 7 занятий проводятся воспитателями ДОУ; 2 занятия проводятся педагогами Автогородка</vt:lpstr>
      <vt:lpstr>Слайд 13</vt:lpstr>
      <vt:lpstr>Повышение эффективности деятельности по воспитанию законопослушных участников дорожного движения, подготовка юных инспекторов движения к агитационной, пропагандистской, информационной деятельности по безопасности дорожного движения.</vt:lpstr>
      <vt:lpstr>Мероприятия по профилактике детского дорожно-транспортного травматизма и основам безопасного поведения на дорогах для педагогов и родителей: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     </vt:lpstr>
      <vt:lpstr>     </vt:lpstr>
      <vt:lpstr>     </vt:lpstr>
      <vt:lpstr>     </vt:lpstr>
      <vt:lpstr>     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Презентацию разработал руководитель структурного подразделения МБУ ДО «ЦРДМ» Орлова Ольга Леонидовна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avtog</dc:creator>
  <cp:lastModifiedBy>avtog</cp:lastModifiedBy>
  <cp:revision>74</cp:revision>
  <dcterms:created xsi:type="dcterms:W3CDTF">2024-01-22T07:46:10Z</dcterms:created>
  <dcterms:modified xsi:type="dcterms:W3CDTF">2024-11-20T11:18:21Z</dcterms:modified>
</cp:coreProperties>
</file>